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1780" r:id="rId2"/>
    <p:sldId id="1781" r:id="rId3"/>
    <p:sldId id="1779" r:id="rId4"/>
    <p:sldId id="1784" r:id="rId5"/>
    <p:sldId id="1783" r:id="rId6"/>
    <p:sldId id="1777" r:id="rId7"/>
    <p:sldId id="1782" r:id="rId8"/>
    <p:sldId id="1736" r:id="rId9"/>
  </p:sldIdLst>
  <p:sldSz cx="8961438" cy="6721475"/>
  <p:notesSz cx="6797675" cy="9928225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6906" algn="l" rtl="0" fontAlgn="base">
      <a:spcBef>
        <a:spcPct val="0"/>
      </a:spcBef>
      <a:spcAft>
        <a:spcPct val="0"/>
      </a:spcAft>
      <a:defRPr sz="8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3818" algn="l" rtl="0" fontAlgn="base">
      <a:spcBef>
        <a:spcPct val="0"/>
      </a:spcBef>
      <a:spcAft>
        <a:spcPct val="0"/>
      </a:spcAft>
      <a:defRPr sz="8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729" algn="l" rtl="0" fontAlgn="base">
      <a:spcBef>
        <a:spcPct val="0"/>
      </a:spcBef>
      <a:spcAft>
        <a:spcPct val="0"/>
      </a:spcAft>
      <a:defRPr sz="8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637" algn="l" rtl="0" fontAlgn="base">
      <a:spcBef>
        <a:spcPct val="0"/>
      </a:spcBef>
      <a:spcAft>
        <a:spcPct val="0"/>
      </a:spcAft>
      <a:defRPr sz="8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4548" algn="l" defTabSz="913818" rtl="0" eaLnBrk="1" latinLnBrk="0" hangingPunct="1">
      <a:defRPr sz="8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1454" algn="l" defTabSz="913818" rtl="0" eaLnBrk="1" latinLnBrk="0" hangingPunct="1">
      <a:defRPr sz="8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8364" algn="l" defTabSz="913818" rtl="0" eaLnBrk="1" latinLnBrk="0" hangingPunct="1">
      <a:defRPr sz="8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5276" algn="l" defTabSz="913818" rtl="0" eaLnBrk="1" latinLnBrk="0" hangingPunct="1">
      <a:defRPr sz="8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7E0FB"/>
    <a:srgbClr val="FE583C"/>
    <a:srgbClr val="33CC33"/>
    <a:srgbClr val="839FE7"/>
    <a:srgbClr val="1D4098"/>
    <a:srgbClr val="0055C8"/>
    <a:srgbClr val="333399"/>
    <a:srgbClr val="FB4747"/>
    <a:srgbClr val="25512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7" autoAdjust="0"/>
    <p:restoredTop sz="86437" autoAdjust="0"/>
  </p:normalViewPr>
  <p:slideViewPr>
    <p:cSldViewPr snapToObjects="1">
      <p:cViewPr>
        <p:scale>
          <a:sx n="150" d="100"/>
          <a:sy n="150" d="100"/>
        </p:scale>
        <p:origin x="1182" y="42"/>
      </p:cViewPr>
      <p:guideLst>
        <p:guide orient="horz" pos="2117"/>
        <p:guide pos="2823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1" d="100"/>
          <a:sy n="81" d="100"/>
        </p:scale>
        <p:origin x="-4020" y="-90"/>
      </p:cViewPr>
      <p:guideLst>
        <p:guide orient="horz" pos="3128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N:\Departament\11\&#1054;&#1058;&#1063;&#1045;&#1058;&#1067;%20&#1087;&#1086;%20&#1050;&#1044;\&#1054;&#1090;&#1095;&#1077;&#1090;&#1099;%20&#1087;&#1086;%20&#1050;&#1044;%202022\&#1055;&#1088;&#1080;&#1083;&#1086;&#1078;&#1077;&#1085;&#1080;&#1077;%201%20&#1082;&#1086;&#1083;-&#1074;&#1086;%20&#1082;&#1076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lang="ru-RU" sz="1800" b="1" kern="1200" dirty="0">
                <a:solidFill>
                  <a:srgbClr val="1D4098"/>
                </a:solidFill>
                <a:latin typeface="Times New Roman" pitchFamily="18" charset="0"/>
                <a:ea typeface="Times New Roman"/>
                <a:cs typeface="Times New Roman" pitchFamily="18" charset="0"/>
              </a:defRPr>
            </a:pPr>
            <a:r>
              <a:rPr lang="ru-RU" sz="1800" b="1" kern="1200" dirty="0" smtClean="0">
                <a:solidFill>
                  <a:srgbClr val="1D409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Динамика заключенных и действующих на территории Иркутской области коллективных договоров </a:t>
            </a:r>
          </a:p>
          <a:p>
            <a:pPr>
              <a:defRPr lang="ru-RU" sz="1800" b="1" kern="1200" dirty="0">
                <a:solidFill>
                  <a:srgbClr val="1D4098"/>
                </a:solidFill>
                <a:latin typeface="Times New Roman" pitchFamily="18" charset="0"/>
                <a:ea typeface="Times New Roman"/>
                <a:cs typeface="Times New Roman" pitchFamily="18" charset="0"/>
              </a:defRPr>
            </a:pPr>
            <a:r>
              <a:rPr lang="ru-RU" sz="1800" b="1" kern="1200" dirty="0" smtClean="0">
                <a:solidFill>
                  <a:srgbClr val="1D409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 2020 - 2022 годы (штук)</a:t>
            </a:r>
          </a:p>
          <a:p>
            <a:pPr>
              <a:defRPr lang="ru-RU" sz="1800" b="1" kern="1200" dirty="0">
                <a:solidFill>
                  <a:srgbClr val="1D4098"/>
                </a:solidFill>
                <a:latin typeface="Times New Roman" pitchFamily="18" charset="0"/>
                <a:ea typeface="Times New Roman"/>
                <a:cs typeface="Times New Roman" pitchFamily="18" charset="0"/>
              </a:defRPr>
            </a:pPr>
            <a:endParaRPr lang="ru-RU" sz="1800" b="1" kern="1200" dirty="0">
              <a:solidFill>
                <a:srgbClr val="1D4098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3380737563017758"/>
          <c:y val="2.9439069059667842E-2"/>
        </c:manualLayout>
      </c:layout>
    </c:title>
    <c:plotArea>
      <c:layout>
        <c:manualLayout>
          <c:layoutTarget val="inner"/>
          <c:xMode val="edge"/>
          <c:yMode val="edge"/>
          <c:x val="5.2923588207663901E-2"/>
          <c:y val="0.28205049121650888"/>
          <c:w val="0.85111854644984364"/>
          <c:h val="0.6237290846457244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заключено колл.договоров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3"/>
              <c:layout>
                <c:manualLayout>
                  <c:x val="-1.6330490027857028E-3"/>
                  <c:y val="1.902065959443937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3183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317</a:t>
                    </a:r>
                    <a:r>
                      <a:rPr lang="ru-RU"/>
                      <a:t>7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 algn="just"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Лист1!$A$2:$A$13</c:f>
              <c:numCache>
                <c:formatCode>dd/mm/yyyy</c:formatCode>
                <c:ptCount val="12"/>
                <c:pt idx="0">
                  <c:v>43831</c:v>
                </c:pt>
                <c:pt idx="1">
                  <c:v>43922</c:v>
                </c:pt>
                <c:pt idx="2">
                  <c:v>44013</c:v>
                </c:pt>
                <c:pt idx="3">
                  <c:v>44105</c:v>
                </c:pt>
                <c:pt idx="4">
                  <c:v>44197</c:v>
                </c:pt>
                <c:pt idx="5">
                  <c:v>44287</c:v>
                </c:pt>
                <c:pt idx="6">
                  <c:v>44378</c:v>
                </c:pt>
                <c:pt idx="7">
                  <c:v>44470</c:v>
                </c:pt>
                <c:pt idx="8">
                  <c:v>44562</c:v>
                </c:pt>
                <c:pt idx="9">
                  <c:v>44652</c:v>
                </c:pt>
                <c:pt idx="10">
                  <c:v>44743</c:v>
                </c:pt>
                <c:pt idx="11">
                  <c:v>44835</c:v>
                </c:pt>
              </c:numCache>
            </c:num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3272</c:v>
                </c:pt>
                <c:pt idx="1">
                  <c:v>3254</c:v>
                </c:pt>
                <c:pt idx="2">
                  <c:v>3228</c:v>
                </c:pt>
                <c:pt idx="3">
                  <c:v>3183</c:v>
                </c:pt>
                <c:pt idx="4">
                  <c:v>3177</c:v>
                </c:pt>
                <c:pt idx="5">
                  <c:v>3154</c:v>
                </c:pt>
                <c:pt idx="6">
                  <c:v>3157</c:v>
                </c:pt>
                <c:pt idx="7">
                  <c:v>3192</c:v>
                </c:pt>
                <c:pt idx="8">
                  <c:v>3160</c:v>
                </c:pt>
                <c:pt idx="9">
                  <c:v>3138</c:v>
                </c:pt>
                <c:pt idx="10">
                  <c:v>3144</c:v>
                </c:pt>
                <c:pt idx="11">
                  <c:v>3163</c:v>
                </c:pt>
              </c:numCache>
            </c:numRef>
          </c:val>
        </c:ser>
        <c:axId val="97329536"/>
        <c:axId val="97331072"/>
      </c:barChart>
      <c:catAx>
        <c:axId val="97329536"/>
        <c:scaling>
          <c:orientation val="minMax"/>
        </c:scaling>
        <c:axPos val="b"/>
        <c:numFmt formatCode="dd/mm/yyyy" sourceLinked="0"/>
        <c:tickLblPos val="nextTo"/>
        <c:txPr>
          <a:bodyPr/>
          <a:lstStyle/>
          <a:p>
            <a:pPr>
              <a:defRPr sz="65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7331072"/>
        <c:crosses val="autoZero"/>
        <c:lblAlgn val="ctr"/>
        <c:lblOffset val="100"/>
      </c:catAx>
      <c:valAx>
        <c:axId val="97331072"/>
        <c:scaling>
          <c:orientation val="minMax"/>
          <c:max val="3600"/>
          <c:min val="2800"/>
        </c:scaling>
        <c:axPos val="l"/>
        <c:numFmt formatCode="General" sourceLinked="1"/>
        <c:tickLblPos val="nextTo"/>
        <c:txPr>
          <a:bodyPr/>
          <a:lstStyle/>
          <a:p>
            <a:pPr>
              <a:defRPr sz="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7329536"/>
        <c:crosses val="autoZero"/>
        <c:crossBetween val="between"/>
        <c:majorUnit val="200"/>
      </c:valAx>
      <c:spPr>
        <a:noFill/>
        <a:ln>
          <a:noFill/>
        </a:ln>
        <a:scene3d>
          <a:camera prst="orthographicFront"/>
          <a:lightRig rig="threePt" dir="t"/>
        </a:scene3d>
        <a:sp3d>
          <a:bevelT/>
        </a:sp3d>
      </c:spPr>
    </c:plotArea>
    <c:plotVisOnly val="1"/>
  </c:chart>
  <c:spPr>
    <a:ln>
      <a:noFill/>
    </a:ln>
  </c:spPr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 baseline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r>
              <a:rPr lang="ru-RU" sz="1600" baseline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Доля </a:t>
            </a:r>
            <a:r>
              <a:rPr lang="ru-RU" sz="1600" baseline="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работников, охваченных действием коллективных </a:t>
            </a:r>
            <a:r>
              <a:rPr lang="ru-RU" sz="1600" baseline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договоров за период 2019 - 2022 гг. (%) </a:t>
            </a:r>
            <a:endParaRPr lang="ru-RU" sz="1600" baseline="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1398753635408998"/>
          <c:y val="3.9750963517449042E-2"/>
        </c:manualLayout>
      </c:layout>
    </c:title>
    <c:plotArea>
      <c:layout>
        <c:manualLayout>
          <c:layoutTarget val="inner"/>
          <c:xMode val="edge"/>
          <c:yMode val="edge"/>
          <c:x val="8.4529419390250035E-2"/>
          <c:y val="0.24639932101531203"/>
          <c:w val="0.85172566262735638"/>
          <c:h val="0.60523842105599712"/>
        </c:manualLayout>
      </c:layout>
      <c:lineChart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работников, охваченных действием коллективных договоров</c:v>
                </c:pt>
              </c:strCache>
            </c:strRef>
          </c:tx>
          <c:marker>
            <c:spPr>
              <a:solidFill>
                <a:schemeClr val="tx2">
                  <a:lumMod val="75000"/>
                </a:schemeClr>
              </a:solidFill>
            </c:spPr>
          </c:marker>
          <c:dLbls>
            <c:dLbl>
              <c:idx val="0"/>
              <c:layout>
                <c:manualLayout>
                  <c:x val="-3.8461538461538464E-2"/>
                  <c:y val="-4.4989775051124774E-2"/>
                </c:manualLayout>
              </c:layout>
              <c:showVal val="1"/>
            </c:dLbl>
            <c:dLbl>
              <c:idx val="1"/>
              <c:layout>
                <c:manualLayout>
                  <c:x val="-3.2051282051282055E-2"/>
                  <c:y val="-5.7259713701431493E-2"/>
                </c:manualLayout>
              </c:layout>
              <c:showVal val="1"/>
            </c:dLbl>
            <c:dLbl>
              <c:idx val="2"/>
              <c:layout>
                <c:manualLayout>
                  <c:x val="-3.8405848307423406E-2"/>
                  <c:y val="-5.6107112377823905E-2"/>
                </c:manualLayout>
              </c:layout>
              <c:showVal val="1"/>
            </c:dLbl>
            <c:dLbl>
              <c:idx val="3"/>
              <c:layout>
                <c:manualLayout>
                  <c:x val="-2.557429736128294E-2"/>
                  <c:y val="-6.1671234422036814E-2"/>
                </c:manualLayout>
              </c:layout>
              <c:showVal val="1"/>
            </c:dLbl>
            <c:dLbl>
              <c:idx val="4"/>
              <c:layout>
                <c:manualLayout>
                  <c:x val="-2.557429736128294E-2"/>
                  <c:y val="-6.1671234422036814E-2"/>
                </c:manualLayout>
              </c:layout>
              <c:showVal val="1"/>
            </c:dLbl>
            <c:dLbl>
              <c:idx val="5"/>
              <c:layout>
                <c:manualLayout>
                  <c:x val="-3.8422673127397534E-2"/>
                  <c:y val="-4.5477674186432504E-2"/>
                </c:manualLayout>
              </c:layout>
              <c:showVal val="1"/>
            </c:dLbl>
            <c:dLbl>
              <c:idx val="6"/>
              <c:layout>
                <c:manualLayout>
                  <c:x val="-3.8361446041924395E-2"/>
                  <c:y val="-5.6927293312649313E-2"/>
                </c:manualLayout>
              </c:layout>
              <c:showVal val="1"/>
            </c:dLbl>
            <c:dLbl>
              <c:idx val="7"/>
              <c:layout>
                <c:manualLayout>
                  <c:x val="-1.2828736369467821E-2"/>
                  <c:y val="-5.6593483625424504E-2"/>
                </c:manualLayout>
              </c:layout>
              <c:showVal val="1"/>
            </c:dLbl>
            <c:dLbl>
              <c:idx val="8"/>
              <c:layout>
                <c:manualLayout>
                  <c:x val="-2.0432229625143232E-2"/>
                  <c:y val="-6.0363589520635502E-2"/>
                </c:manualLayout>
              </c:layout>
              <c:showVal val="1"/>
            </c:dLbl>
            <c:dLbl>
              <c:idx val="9"/>
              <c:layout>
                <c:manualLayout>
                  <c:x val="-3.4254155730533684E-2"/>
                  <c:y val="-5.5004428127465713E-2"/>
                </c:manualLayout>
              </c:layout>
              <c:showVal val="1"/>
            </c:dLbl>
            <c:dLbl>
              <c:idx val="10"/>
              <c:layout>
                <c:manualLayout>
                  <c:x val="-4.2735042735042736E-2"/>
                  <c:y val="-5.7259713701431493E-2"/>
                </c:manualLayout>
              </c:layout>
              <c:showVal val="1"/>
            </c:dLbl>
            <c:dLbl>
              <c:idx val="11"/>
              <c:layout>
                <c:manualLayout>
                  <c:x val="-3.8461538461538464E-2"/>
                  <c:y val="-5.7259713701431493E-2"/>
                </c:manualLayout>
              </c:layout>
              <c:showVal val="1"/>
            </c:dLbl>
            <c:dLbl>
              <c:idx val="12"/>
              <c:layout>
                <c:manualLayout>
                  <c:x val="-2.5657472738935216E-2"/>
                  <c:y val="-5.2240138731161075E-2"/>
                </c:manualLayout>
              </c:layout>
              <c:showVal val="1"/>
            </c:dLbl>
            <c:txPr>
              <a:bodyPr/>
              <a:lstStyle/>
              <a:p>
                <a:pPr>
                  <a:defRPr sz="1000" baseline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01.01.2020</c:v>
                </c:pt>
                <c:pt idx="1">
                  <c:v>01.04.2020</c:v>
                </c:pt>
                <c:pt idx="2">
                  <c:v>01.07.2020</c:v>
                </c:pt>
                <c:pt idx="3">
                  <c:v>01.10.2020</c:v>
                </c:pt>
                <c:pt idx="4">
                  <c:v>01.01.2021г.</c:v>
                </c:pt>
                <c:pt idx="5">
                  <c:v>01.04.2021</c:v>
                </c:pt>
                <c:pt idx="6">
                  <c:v>01.07.2021</c:v>
                </c:pt>
                <c:pt idx="7">
                  <c:v>01.10.2021</c:v>
                </c:pt>
                <c:pt idx="8">
                  <c:v>01.01.2022</c:v>
                </c:pt>
                <c:pt idx="9">
                  <c:v>01.04.2022</c:v>
                </c:pt>
                <c:pt idx="10">
                  <c:v>01.07.2022</c:v>
                </c:pt>
                <c:pt idx="11">
                  <c:v>01.10.2022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56.8</c:v>
                </c:pt>
                <c:pt idx="1">
                  <c:v>55.7</c:v>
                </c:pt>
                <c:pt idx="2" formatCode="0.0">
                  <c:v>55.5</c:v>
                </c:pt>
                <c:pt idx="3">
                  <c:v>55.6</c:v>
                </c:pt>
                <c:pt idx="4">
                  <c:v>54</c:v>
                </c:pt>
                <c:pt idx="5">
                  <c:v>53</c:v>
                </c:pt>
                <c:pt idx="6">
                  <c:v>53.6</c:v>
                </c:pt>
                <c:pt idx="7">
                  <c:v>54.4</c:v>
                </c:pt>
                <c:pt idx="8">
                  <c:v>54.4</c:v>
                </c:pt>
                <c:pt idx="9">
                  <c:v>53.6</c:v>
                </c:pt>
                <c:pt idx="10">
                  <c:v>53.9</c:v>
                </c:pt>
                <c:pt idx="11">
                  <c:v>54.1</c:v>
                </c:pt>
              </c:numCache>
            </c:numRef>
          </c:val>
        </c:ser>
        <c:marker val="1"/>
        <c:axId val="97449856"/>
        <c:axId val="97451392"/>
      </c:lineChart>
      <c:dateAx>
        <c:axId val="97449856"/>
        <c:scaling>
          <c:orientation val="minMax"/>
        </c:scaling>
        <c:axPos val="b"/>
        <c:numFmt formatCode="dd/mm/yyyy" sourceLinked="1"/>
        <c:tickLblPos val="nextTo"/>
        <c:txPr>
          <a:bodyPr/>
          <a:lstStyle/>
          <a:p>
            <a:pPr>
              <a:defRPr sz="7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7451392"/>
        <c:crosses val="autoZero"/>
        <c:lblOffset val="100"/>
        <c:baseTimeUnit val="days"/>
      </c:dateAx>
      <c:valAx>
        <c:axId val="97451392"/>
        <c:scaling>
          <c:orientation val="minMax"/>
          <c:max val="60"/>
          <c:min val="50"/>
        </c:scaling>
        <c:axPos val="l"/>
        <c:numFmt formatCode="General" sourceLinked="1"/>
        <c:tickLblPos val="nextTo"/>
        <c:spPr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</c:spPr>
        <c:txPr>
          <a:bodyPr/>
          <a:lstStyle/>
          <a:p>
            <a:pPr>
              <a:defRPr sz="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7449856"/>
        <c:crosses val="autoZero"/>
        <c:crossBetween val="between"/>
        <c:majorUnit val="2"/>
        <c:min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9944139439273101"/>
          <c:y val="0.19849710194059791"/>
          <c:w val="0.28578064207657178"/>
          <c:h val="0.21690009621920694"/>
        </c:manualLayout>
      </c:layout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ln>
      <a:noFill/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cat>
            <c:strRef>
              <c:f>'01.10.2022'!$B$3:$B$44</c:f>
              <c:strCache>
                <c:ptCount val="42"/>
                <c:pt idx="0">
                  <c:v>Тулунский р-н</c:v>
                </c:pt>
                <c:pt idx="1">
                  <c:v>г. Саянск</c:v>
                </c:pt>
                <c:pt idx="2">
                  <c:v>Зиминский р-н</c:v>
                </c:pt>
                <c:pt idx="3">
                  <c:v>Боханский р-н</c:v>
                </c:pt>
                <c:pt idx="4">
                  <c:v>Осинский р-н</c:v>
                </c:pt>
                <c:pt idx="5">
                  <c:v>г. Зима</c:v>
                </c:pt>
                <c:pt idx="6">
                  <c:v>г. Черемхово</c:v>
                </c:pt>
                <c:pt idx="7">
                  <c:v>Черемховский р-н </c:v>
                </c:pt>
                <c:pt idx="8">
                  <c:v>г.Свирск</c:v>
                </c:pt>
                <c:pt idx="9">
                  <c:v>Нукутский р-н</c:v>
                </c:pt>
                <c:pt idx="10">
                  <c:v>Заларинский р-н</c:v>
                </c:pt>
                <c:pt idx="11">
                  <c:v>г. Усть-Кут</c:v>
                </c:pt>
                <c:pt idx="12">
                  <c:v>Братский р-н</c:v>
                </c:pt>
                <c:pt idx="13">
                  <c:v>Баяндаевский р-н</c:v>
                </c:pt>
                <c:pt idx="14">
                  <c:v>Балаганский р-н</c:v>
                </c:pt>
                <c:pt idx="15">
                  <c:v>Аларский р-н</c:v>
                </c:pt>
                <c:pt idx="16">
                  <c:v>Мамско-Чуйский р-н</c:v>
                </c:pt>
                <c:pt idx="17">
                  <c:v>г. Усолье-Сибирское</c:v>
                </c:pt>
                <c:pt idx="18">
                  <c:v>Нижнеудинский р-н</c:v>
                </c:pt>
                <c:pt idx="19">
                  <c:v>Казачин.-Ленский р-н</c:v>
                </c:pt>
                <c:pt idx="20">
                  <c:v>Жигаловский р-н</c:v>
                </c:pt>
                <c:pt idx="21">
                  <c:v>Тайшетский р-н</c:v>
                </c:pt>
                <c:pt idx="22">
                  <c:v>Нижнеилимский р-н</c:v>
                </c:pt>
                <c:pt idx="23">
                  <c:v>Усольский р-н</c:v>
                </c:pt>
                <c:pt idx="24">
                  <c:v>г. Ангарск</c:v>
                </c:pt>
                <c:pt idx="25">
                  <c:v>г. Иркутск</c:v>
                </c:pt>
                <c:pt idx="26">
                  <c:v>Шелеховский р-н</c:v>
                </c:pt>
                <c:pt idx="27">
                  <c:v>г. Усть-Илимск</c:v>
                </c:pt>
                <c:pt idx="28">
                  <c:v>Качугский р-н</c:v>
                </c:pt>
                <c:pt idx="29">
                  <c:v>Эхирит-Булагатский </c:v>
                </c:pt>
                <c:pt idx="30">
                  <c:v>Иркутский р-н</c:v>
                </c:pt>
                <c:pt idx="31">
                  <c:v>г. Братск</c:v>
                </c:pt>
                <c:pt idx="32">
                  <c:v>г. Тулун</c:v>
                </c:pt>
                <c:pt idx="33">
                  <c:v>г. Бодайбо</c:v>
                </c:pt>
                <c:pt idx="34">
                  <c:v>Чунский р-н</c:v>
                </c:pt>
                <c:pt idx="35">
                  <c:v>Усть-Илимский р-н</c:v>
                </c:pt>
                <c:pt idx="36">
                  <c:v>Катангский р-н</c:v>
                </c:pt>
                <c:pt idx="37">
                  <c:v>Куйтунский р-н</c:v>
                </c:pt>
                <c:pt idx="38">
                  <c:v>Слюдянский р-н</c:v>
                </c:pt>
                <c:pt idx="39">
                  <c:v>Ольхонский р-н</c:v>
                </c:pt>
                <c:pt idx="40">
                  <c:v>Киренский р-н</c:v>
                </c:pt>
                <c:pt idx="41">
                  <c:v>Усть-Удинский р-н</c:v>
                </c:pt>
              </c:strCache>
            </c:strRef>
          </c:cat>
          <c:val>
            <c:numRef>
              <c:f>'01.10.2022'!$C$3:$C$44</c:f>
            </c:numRef>
          </c:val>
        </c:ser>
        <c:ser>
          <c:idx val="1"/>
          <c:order val="1"/>
          <c:cat>
            <c:strRef>
              <c:f>'01.10.2022'!$B$3:$B$44</c:f>
              <c:strCache>
                <c:ptCount val="42"/>
                <c:pt idx="0">
                  <c:v>Тулунский р-н</c:v>
                </c:pt>
                <c:pt idx="1">
                  <c:v>г. Саянск</c:v>
                </c:pt>
                <c:pt idx="2">
                  <c:v>Зиминский р-н</c:v>
                </c:pt>
                <c:pt idx="3">
                  <c:v>Боханский р-н</c:v>
                </c:pt>
                <c:pt idx="4">
                  <c:v>Осинский р-н</c:v>
                </c:pt>
                <c:pt idx="5">
                  <c:v>г. Зима</c:v>
                </c:pt>
                <c:pt idx="6">
                  <c:v>г. Черемхово</c:v>
                </c:pt>
                <c:pt idx="7">
                  <c:v>Черемховский р-н </c:v>
                </c:pt>
                <c:pt idx="8">
                  <c:v>г.Свирск</c:v>
                </c:pt>
                <c:pt idx="9">
                  <c:v>Нукутский р-н</c:v>
                </c:pt>
                <c:pt idx="10">
                  <c:v>Заларинский р-н</c:v>
                </c:pt>
                <c:pt idx="11">
                  <c:v>г. Усть-Кут</c:v>
                </c:pt>
                <c:pt idx="12">
                  <c:v>Братский р-н</c:v>
                </c:pt>
                <c:pt idx="13">
                  <c:v>Баяндаевский р-н</c:v>
                </c:pt>
                <c:pt idx="14">
                  <c:v>Балаганский р-н</c:v>
                </c:pt>
                <c:pt idx="15">
                  <c:v>Аларский р-н</c:v>
                </c:pt>
                <c:pt idx="16">
                  <c:v>Мамско-Чуйский р-н</c:v>
                </c:pt>
                <c:pt idx="17">
                  <c:v>г. Усолье-Сибирское</c:v>
                </c:pt>
                <c:pt idx="18">
                  <c:v>Нижнеудинский р-н</c:v>
                </c:pt>
                <c:pt idx="19">
                  <c:v>Казачин.-Ленский р-н</c:v>
                </c:pt>
                <c:pt idx="20">
                  <c:v>Жигаловский р-н</c:v>
                </c:pt>
                <c:pt idx="21">
                  <c:v>Тайшетский р-н</c:v>
                </c:pt>
                <c:pt idx="22">
                  <c:v>Нижнеилимский р-н</c:v>
                </c:pt>
                <c:pt idx="23">
                  <c:v>Усольский р-н</c:v>
                </c:pt>
                <c:pt idx="24">
                  <c:v>г. Ангарск</c:v>
                </c:pt>
                <c:pt idx="25">
                  <c:v>г. Иркутск</c:v>
                </c:pt>
                <c:pt idx="26">
                  <c:v>Шелеховский р-н</c:v>
                </c:pt>
                <c:pt idx="27">
                  <c:v>г. Усть-Илимск</c:v>
                </c:pt>
                <c:pt idx="28">
                  <c:v>Качугский р-н</c:v>
                </c:pt>
                <c:pt idx="29">
                  <c:v>Эхирит-Булагатский </c:v>
                </c:pt>
                <c:pt idx="30">
                  <c:v>Иркутский р-н</c:v>
                </c:pt>
                <c:pt idx="31">
                  <c:v>г. Братск</c:v>
                </c:pt>
                <c:pt idx="32">
                  <c:v>г. Тулун</c:v>
                </c:pt>
                <c:pt idx="33">
                  <c:v>г. Бодайбо</c:v>
                </c:pt>
                <c:pt idx="34">
                  <c:v>Чунский р-н</c:v>
                </c:pt>
                <c:pt idx="35">
                  <c:v>Усть-Илимский р-н</c:v>
                </c:pt>
                <c:pt idx="36">
                  <c:v>Катангский р-н</c:v>
                </c:pt>
                <c:pt idx="37">
                  <c:v>Куйтунский р-н</c:v>
                </c:pt>
                <c:pt idx="38">
                  <c:v>Слюдянский р-н</c:v>
                </c:pt>
                <c:pt idx="39">
                  <c:v>Ольхонский р-н</c:v>
                </c:pt>
                <c:pt idx="40">
                  <c:v>Киренский р-н</c:v>
                </c:pt>
                <c:pt idx="41">
                  <c:v>Усть-Удинский р-н</c:v>
                </c:pt>
              </c:strCache>
            </c:strRef>
          </c:cat>
          <c:val>
            <c:numRef>
              <c:f>'01.10.2022'!$D$3:$D$44</c:f>
            </c:numRef>
          </c:val>
        </c:ser>
        <c:ser>
          <c:idx val="2"/>
          <c:order val="2"/>
          <c:cat>
            <c:strRef>
              <c:f>'01.10.2022'!$B$3:$B$44</c:f>
              <c:strCache>
                <c:ptCount val="42"/>
                <c:pt idx="0">
                  <c:v>Тулунский р-н</c:v>
                </c:pt>
                <c:pt idx="1">
                  <c:v>г. Саянск</c:v>
                </c:pt>
                <c:pt idx="2">
                  <c:v>Зиминский р-н</c:v>
                </c:pt>
                <c:pt idx="3">
                  <c:v>Боханский р-н</c:v>
                </c:pt>
                <c:pt idx="4">
                  <c:v>Осинский р-н</c:v>
                </c:pt>
                <c:pt idx="5">
                  <c:v>г. Зима</c:v>
                </c:pt>
                <c:pt idx="6">
                  <c:v>г. Черемхово</c:v>
                </c:pt>
                <c:pt idx="7">
                  <c:v>Черемховский р-н </c:v>
                </c:pt>
                <c:pt idx="8">
                  <c:v>г.Свирск</c:v>
                </c:pt>
                <c:pt idx="9">
                  <c:v>Нукутский р-н</c:v>
                </c:pt>
                <c:pt idx="10">
                  <c:v>Заларинский р-н</c:v>
                </c:pt>
                <c:pt idx="11">
                  <c:v>г. Усть-Кут</c:v>
                </c:pt>
                <c:pt idx="12">
                  <c:v>Братский р-н</c:v>
                </c:pt>
                <c:pt idx="13">
                  <c:v>Баяндаевский р-н</c:v>
                </c:pt>
                <c:pt idx="14">
                  <c:v>Балаганский р-н</c:v>
                </c:pt>
                <c:pt idx="15">
                  <c:v>Аларский р-н</c:v>
                </c:pt>
                <c:pt idx="16">
                  <c:v>Мамско-Чуйский р-н</c:v>
                </c:pt>
                <c:pt idx="17">
                  <c:v>г. Усолье-Сибирское</c:v>
                </c:pt>
                <c:pt idx="18">
                  <c:v>Нижнеудинский р-н</c:v>
                </c:pt>
                <c:pt idx="19">
                  <c:v>Казачин.-Ленский р-н</c:v>
                </c:pt>
                <c:pt idx="20">
                  <c:v>Жигаловский р-н</c:v>
                </c:pt>
                <c:pt idx="21">
                  <c:v>Тайшетский р-н</c:v>
                </c:pt>
                <c:pt idx="22">
                  <c:v>Нижнеилимский р-н</c:v>
                </c:pt>
                <c:pt idx="23">
                  <c:v>Усольский р-н</c:v>
                </c:pt>
                <c:pt idx="24">
                  <c:v>г. Ангарск</c:v>
                </c:pt>
                <c:pt idx="25">
                  <c:v>г. Иркутск</c:v>
                </c:pt>
                <c:pt idx="26">
                  <c:v>Шелеховский р-н</c:v>
                </c:pt>
                <c:pt idx="27">
                  <c:v>г. Усть-Илимск</c:v>
                </c:pt>
                <c:pt idx="28">
                  <c:v>Качугский р-н</c:v>
                </c:pt>
                <c:pt idx="29">
                  <c:v>Эхирит-Булагатский </c:v>
                </c:pt>
                <c:pt idx="30">
                  <c:v>Иркутский р-н</c:v>
                </c:pt>
                <c:pt idx="31">
                  <c:v>г. Братск</c:v>
                </c:pt>
                <c:pt idx="32">
                  <c:v>г. Тулун</c:v>
                </c:pt>
                <c:pt idx="33">
                  <c:v>г. Бодайбо</c:v>
                </c:pt>
                <c:pt idx="34">
                  <c:v>Чунский р-н</c:v>
                </c:pt>
                <c:pt idx="35">
                  <c:v>Усть-Илимский р-н</c:v>
                </c:pt>
                <c:pt idx="36">
                  <c:v>Катангский р-н</c:v>
                </c:pt>
                <c:pt idx="37">
                  <c:v>Куйтунский р-н</c:v>
                </c:pt>
                <c:pt idx="38">
                  <c:v>Слюдянский р-н</c:v>
                </c:pt>
                <c:pt idx="39">
                  <c:v>Ольхонский р-н</c:v>
                </c:pt>
                <c:pt idx="40">
                  <c:v>Киренский р-н</c:v>
                </c:pt>
                <c:pt idx="41">
                  <c:v>Усть-Удинский р-н</c:v>
                </c:pt>
              </c:strCache>
            </c:strRef>
          </c:cat>
          <c:val>
            <c:numRef>
              <c:f>'01.10.2022'!$E$3:$E$44</c:f>
            </c:numRef>
          </c:val>
        </c:ser>
        <c:ser>
          <c:idx val="3"/>
          <c:order val="3"/>
          <c:cat>
            <c:strRef>
              <c:f>'01.10.2022'!$B$3:$B$44</c:f>
              <c:strCache>
                <c:ptCount val="42"/>
                <c:pt idx="0">
                  <c:v>Тулунский р-н</c:v>
                </c:pt>
                <c:pt idx="1">
                  <c:v>г. Саянск</c:v>
                </c:pt>
                <c:pt idx="2">
                  <c:v>Зиминский р-н</c:v>
                </c:pt>
                <c:pt idx="3">
                  <c:v>Боханский р-н</c:v>
                </c:pt>
                <c:pt idx="4">
                  <c:v>Осинский р-н</c:v>
                </c:pt>
                <c:pt idx="5">
                  <c:v>г. Зима</c:v>
                </c:pt>
                <c:pt idx="6">
                  <c:v>г. Черемхово</c:v>
                </c:pt>
                <c:pt idx="7">
                  <c:v>Черемховский р-н </c:v>
                </c:pt>
                <c:pt idx="8">
                  <c:v>г.Свирск</c:v>
                </c:pt>
                <c:pt idx="9">
                  <c:v>Нукутский р-н</c:v>
                </c:pt>
                <c:pt idx="10">
                  <c:v>Заларинский р-н</c:v>
                </c:pt>
                <c:pt idx="11">
                  <c:v>г. Усть-Кут</c:v>
                </c:pt>
                <c:pt idx="12">
                  <c:v>Братский р-н</c:v>
                </c:pt>
                <c:pt idx="13">
                  <c:v>Баяндаевский р-н</c:v>
                </c:pt>
                <c:pt idx="14">
                  <c:v>Балаганский р-н</c:v>
                </c:pt>
                <c:pt idx="15">
                  <c:v>Аларский р-н</c:v>
                </c:pt>
                <c:pt idx="16">
                  <c:v>Мамско-Чуйский р-н</c:v>
                </c:pt>
                <c:pt idx="17">
                  <c:v>г. Усолье-Сибирское</c:v>
                </c:pt>
                <c:pt idx="18">
                  <c:v>Нижнеудинский р-н</c:v>
                </c:pt>
                <c:pt idx="19">
                  <c:v>Казачин.-Ленский р-н</c:v>
                </c:pt>
                <c:pt idx="20">
                  <c:v>Жигаловский р-н</c:v>
                </c:pt>
                <c:pt idx="21">
                  <c:v>Тайшетский р-н</c:v>
                </c:pt>
                <c:pt idx="22">
                  <c:v>Нижнеилимский р-н</c:v>
                </c:pt>
                <c:pt idx="23">
                  <c:v>Усольский р-н</c:v>
                </c:pt>
                <c:pt idx="24">
                  <c:v>г. Ангарск</c:v>
                </c:pt>
                <c:pt idx="25">
                  <c:v>г. Иркутск</c:v>
                </c:pt>
                <c:pt idx="26">
                  <c:v>Шелеховский р-н</c:v>
                </c:pt>
                <c:pt idx="27">
                  <c:v>г. Усть-Илимск</c:v>
                </c:pt>
                <c:pt idx="28">
                  <c:v>Качугский р-н</c:v>
                </c:pt>
                <c:pt idx="29">
                  <c:v>Эхирит-Булагатский </c:v>
                </c:pt>
                <c:pt idx="30">
                  <c:v>Иркутский р-н</c:v>
                </c:pt>
                <c:pt idx="31">
                  <c:v>г. Братск</c:v>
                </c:pt>
                <c:pt idx="32">
                  <c:v>г. Тулун</c:v>
                </c:pt>
                <c:pt idx="33">
                  <c:v>г. Бодайбо</c:v>
                </c:pt>
                <c:pt idx="34">
                  <c:v>Чунский р-н</c:v>
                </c:pt>
                <c:pt idx="35">
                  <c:v>Усть-Илимский р-н</c:v>
                </c:pt>
                <c:pt idx="36">
                  <c:v>Катангский р-н</c:v>
                </c:pt>
                <c:pt idx="37">
                  <c:v>Куйтунский р-н</c:v>
                </c:pt>
                <c:pt idx="38">
                  <c:v>Слюдянский р-н</c:v>
                </c:pt>
                <c:pt idx="39">
                  <c:v>Ольхонский р-н</c:v>
                </c:pt>
                <c:pt idx="40">
                  <c:v>Киренский р-н</c:v>
                </c:pt>
                <c:pt idx="41">
                  <c:v>Усть-Удинский р-н</c:v>
                </c:pt>
              </c:strCache>
            </c:strRef>
          </c:cat>
          <c:val>
            <c:numRef>
              <c:f>'01.10.2022'!$F$3:$F$44</c:f>
            </c:numRef>
          </c:val>
        </c:ser>
        <c:ser>
          <c:idx val="4"/>
          <c:order val="4"/>
          <c:spPr>
            <a:solidFill>
              <a:schemeClr val="tx2">
                <a:lumMod val="50000"/>
                <a:lumOff val="50000"/>
              </a:schemeClr>
            </a:solidFill>
          </c:spPr>
          <c:dLbls>
            <c:txPr>
              <a:bodyPr/>
              <a:lstStyle/>
              <a:p>
                <a:pPr>
                  <a:defRPr sz="700" baseline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'01.10.2022'!$B$3:$B$44</c:f>
              <c:strCache>
                <c:ptCount val="42"/>
                <c:pt idx="0">
                  <c:v>Тулунский р-н</c:v>
                </c:pt>
                <c:pt idx="1">
                  <c:v>г. Саянск</c:v>
                </c:pt>
                <c:pt idx="2">
                  <c:v>Зиминский р-н</c:v>
                </c:pt>
                <c:pt idx="3">
                  <c:v>Боханский р-н</c:v>
                </c:pt>
                <c:pt idx="4">
                  <c:v>Осинский р-н</c:v>
                </c:pt>
                <c:pt idx="5">
                  <c:v>г. Зима</c:v>
                </c:pt>
                <c:pt idx="6">
                  <c:v>г. Черемхово</c:v>
                </c:pt>
                <c:pt idx="7">
                  <c:v>Черемховский р-н </c:v>
                </c:pt>
                <c:pt idx="8">
                  <c:v>г.Свирск</c:v>
                </c:pt>
                <c:pt idx="9">
                  <c:v>Нукутский р-н</c:v>
                </c:pt>
                <c:pt idx="10">
                  <c:v>Заларинский р-н</c:v>
                </c:pt>
                <c:pt idx="11">
                  <c:v>г. Усть-Кут</c:v>
                </c:pt>
                <c:pt idx="12">
                  <c:v>Братский р-н</c:v>
                </c:pt>
                <c:pt idx="13">
                  <c:v>Баяндаевский р-н</c:v>
                </c:pt>
                <c:pt idx="14">
                  <c:v>Балаганский р-н</c:v>
                </c:pt>
                <c:pt idx="15">
                  <c:v>Аларский р-н</c:v>
                </c:pt>
                <c:pt idx="16">
                  <c:v>Мамско-Чуйский р-н</c:v>
                </c:pt>
                <c:pt idx="17">
                  <c:v>г. Усолье-Сибирское</c:v>
                </c:pt>
                <c:pt idx="18">
                  <c:v>Нижнеудинский р-н</c:v>
                </c:pt>
                <c:pt idx="19">
                  <c:v>Казачин.-Ленский р-н</c:v>
                </c:pt>
                <c:pt idx="20">
                  <c:v>Жигаловский р-н</c:v>
                </c:pt>
                <c:pt idx="21">
                  <c:v>Тайшетский р-н</c:v>
                </c:pt>
                <c:pt idx="22">
                  <c:v>Нижнеилимский р-н</c:v>
                </c:pt>
                <c:pt idx="23">
                  <c:v>Усольский р-н</c:v>
                </c:pt>
                <c:pt idx="24">
                  <c:v>г. Ангарск</c:v>
                </c:pt>
                <c:pt idx="25">
                  <c:v>г. Иркутск</c:v>
                </c:pt>
                <c:pt idx="26">
                  <c:v>Шелеховский р-н</c:v>
                </c:pt>
                <c:pt idx="27">
                  <c:v>г. Усть-Илимск</c:v>
                </c:pt>
                <c:pt idx="28">
                  <c:v>Качугский р-н</c:v>
                </c:pt>
                <c:pt idx="29">
                  <c:v>Эхирит-Булагатский </c:v>
                </c:pt>
                <c:pt idx="30">
                  <c:v>Иркутский р-н</c:v>
                </c:pt>
                <c:pt idx="31">
                  <c:v>г. Братск</c:v>
                </c:pt>
                <c:pt idx="32">
                  <c:v>г. Тулун</c:v>
                </c:pt>
                <c:pt idx="33">
                  <c:v>г. Бодайбо</c:v>
                </c:pt>
                <c:pt idx="34">
                  <c:v>Чунский р-н</c:v>
                </c:pt>
                <c:pt idx="35">
                  <c:v>Усть-Илимский р-н</c:v>
                </c:pt>
                <c:pt idx="36">
                  <c:v>Катангский р-н</c:v>
                </c:pt>
                <c:pt idx="37">
                  <c:v>Куйтунский р-н</c:v>
                </c:pt>
                <c:pt idx="38">
                  <c:v>Слюдянский р-н</c:v>
                </c:pt>
                <c:pt idx="39">
                  <c:v>Ольхонский р-н</c:v>
                </c:pt>
                <c:pt idx="40">
                  <c:v>Киренский р-н</c:v>
                </c:pt>
                <c:pt idx="41">
                  <c:v>Усть-Удинский р-н</c:v>
                </c:pt>
              </c:strCache>
            </c:strRef>
          </c:cat>
          <c:val>
            <c:numRef>
              <c:f>'01.10.2022'!$G$3:$G$44</c:f>
              <c:numCache>
                <c:formatCode>0.0</c:formatCode>
                <c:ptCount val="42"/>
                <c:pt idx="0">
                  <c:v>90.818307905686368</c:v>
                </c:pt>
                <c:pt idx="1">
                  <c:v>85.965770171149089</c:v>
                </c:pt>
                <c:pt idx="2">
                  <c:v>83.489746263468888</c:v>
                </c:pt>
                <c:pt idx="3">
                  <c:v>77.089613592765133</c:v>
                </c:pt>
                <c:pt idx="4">
                  <c:v>77.033132530120355</c:v>
                </c:pt>
                <c:pt idx="5">
                  <c:v>76.621322366339626</c:v>
                </c:pt>
                <c:pt idx="6">
                  <c:v>76.260976848827909</c:v>
                </c:pt>
                <c:pt idx="7">
                  <c:v>73.409493795548627</c:v>
                </c:pt>
                <c:pt idx="8">
                  <c:v>73.170731707316946</c:v>
                </c:pt>
                <c:pt idx="9">
                  <c:v>71.909167367535744</c:v>
                </c:pt>
                <c:pt idx="10">
                  <c:v>68.314948649676694</c:v>
                </c:pt>
                <c:pt idx="11">
                  <c:v>67.449963536180206</c:v>
                </c:pt>
                <c:pt idx="12">
                  <c:v>66.023947878147553</c:v>
                </c:pt>
                <c:pt idx="13">
                  <c:v>65.756676557863386</c:v>
                </c:pt>
                <c:pt idx="14">
                  <c:v>62.900641025640923</c:v>
                </c:pt>
                <c:pt idx="15">
                  <c:v>62.808392898316811</c:v>
                </c:pt>
                <c:pt idx="16">
                  <c:v>61.363636363636267</c:v>
                </c:pt>
                <c:pt idx="17">
                  <c:v>60.975943138326961</c:v>
                </c:pt>
                <c:pt idx="18">
                  <c:v>59.422008151167091</c:v>
                </c:pt>
                <c:pt idx="19">
                  <c:v>57.595424045759543</c:v>
                </c:pt>
                <c:pt idx="20">
                  <c:v>56.801390699695745</c:v>
                </c:pt>
                <c:pt idx="21">
                  <c:v>56.30601092896184</c:v>
                </c:pt>
                <c:pt idx="22">
                  <c:v>56.090931554237706</c:v>
                </c:pt>
                <c:pt idx="23">
                  <c:v>55.311669381805608</c:v>
                </c:pt>
                <c:pt idx="24">
                  <c:v>54.677872780504863</c:v>
                </c:pt>
                <c:pt idx="25">
                  <c:v>53.186835389663145</c:v>
                </c:pt>
                <c:pt idx="26">
                  <c:v>52.632202987906112</c:v>
                </c:pt>
                <c:pt idx="27">
                  <c:v>50.409676160749058</c:v>
                </c:pt>
                <c:pt idx="28">
                  <c:v>49.067679558011044</c:v>
                </c:pt>
                <c:pt idx="29">
                  <c:v>47.905372104485046</c:v>
                </c:pt>
                <c:pt idx="30">
                  <c:v>46.948867032549025</c:v>
                </c:pt>
                <c:pt idx="31">
                  <c:v>46.850697444759895</c:v>
                </c:pt>
                <c:pt idx="32">
                  <c:v>43.424529105940451</c:v>
                </c:pt>
                <c:pt idx="33">
                  <c:v>43.10189359783589</c:v>
                </c:pt>
                <c:pt idx="34">
                  <c:v>41.415929203539832</c:v>
                </c:pt>
                <c:pt idx="35">
                  <c:v>40.471276229790099</c:v>
                </c:pt>
                <c:pt idx="36">
                  <c:v>37.549019607843078</c:v>
                </c:pt>
                <c:pt idx="37">
                  <c:v>35.585231736056564</c:v>
                </c:pt>
                <c:pt idx="38">
                  <c:v>35.127179409766775</c:v>
                </c:pt>
                <c:pt idx="39">
                  <c:v>33.351862145636296</c:v>
                </c:pt>
                <c:pt idx="40">
                  <c:v>26.077746001482886</c:v>
                </c:pt>
                <c:pt idx="41">
                  <c:v>18.427114182296808</c:v>
                </c:pt>
              </c:numCache>
            </c:numRef>
          </c:val>
        </c:ser>
        <c:gapWidth val="90"/>
        <c:axId val="117590656"/>
        <c:axId val="78168448"/>
      </c:barChart>
      <c:catAx>
        <c:axId val="117590656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8168448"/>
        <c:crosses val="autoZero"/>
        <c:auto val="1"/>
        <c:lblAlgn val="ctr"/>
        <c:lblOffset val="100"/>
      </c:catAx>
      <c:valAx>
        <c:axId val="78168448"/>
        <c:scaling>
          <c:orientation val="minMax"/>
          <c:min val="10"/>
        </c:scaling>
        <c:axPos val="l"/>
        <c:numFmt formatCode="0.0" sourceLinked="1"/>
        <c:tickLblPos val="nextTo"/>
        <c:txPr>
          <a:bodyPr/>
          <a:lstStyle/>
          <a:p>
            <a:pPr>
              <a:defRPr sz="800" baseline="0"/>
            </a:pPr>
            <a:endParaRPr lang="ru-RU"/>
          </a:p>
        </c:txPr>
        <c:crossAx val="117590656"/>
        <c:crosses val="autoZero"/>
        <c:crossBetween val="between"/>
      </c:valAx>
    </c:plotArea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0.25415</cdr:x>
      <cdr:y>0.66635</cdr:y>
    </cdr:from>
    <cdr:to>
      <cdr:x>0.39883</cdr:x>
      <cdr:y>0.75752</cdr:y>
    </cdr:to>
    <cdr:sp macro="" textlink="">
      <cdr:nvSpPr>
        <cdr:cNvPr id="8" name="TextBox 7"/>
        <cdr:cNvSpPr txBox="1"/>
      </cdr:nvSpPr>
      <cdr:spPr>
        <a:xfrm xmlns:a="http://schemas.openxmlformats.org/drawingml/2006/main" rot="20400298">
          <a:off x="915039" y="1967287"/>
          <a:ext cx="520918" cy="2691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9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600" cy="49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572" tIns="44787" rIns="89572" bIns="44787" numCol="1" anchor="t" anchorCtr="0" compatLnSpc="1">
            <a:prstTxWarp prst="textNoShape">
              <a:avLst/>
            </a:prstTxWarp>
          </a:bodyPr>
          <a:lstStyle>
            <a:lvl1pPr defTabSz="897297"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075" y="1"/>
            <a:ext cx="2944600" cy="49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572" tIns="44787" rIns="89572" bIns="44787" numCol="1" anchor="t" anchorCtr="0" compatLnSpc="1">
            <a:prstTxWarp prst="textNoShape">
              <a:avLst/>
            </a:prstTxWarp>
          </a:bodyPr>
          <a:lstStyle>
            <a:lvl1pPr algn="r" defTabSz="897297"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7CEE615C-2E7F-4193-9DC4-31A52BE8C70C}" type="datetime1">
              <a:rPr lang="en-US"/>
              <a:pPr>
                <a:defRPr/>
              </a:pPr>
              <a:t>11/23/2022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5786"/>
            <a:ext cx="2944600" cy="49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572" tIns="44787" rIns="89572" bIns="44787" numCol="1" anchor="b" anchorCtr="0" compatLnSpc="1">
            <a:prstTxWarp prst="textNoShape">
              <a:avLst/>
            </a:prstTxWarp>
          </a:bodyPr>
          <a:lstStyle>
            <a:lvl1pPr defTabSz="897297"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075" y="9435786"/>
            <a:ext cx="2944600" cy="49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572" tIns="44787" rIns="89572" bIns="44787" numCol="1" anchor="b" anchorCtr="0" compatLnSpc="1">
            <a:prstTxWarp prst="textNoShape">
              <a:avLst/>
            </a:prstTxWarp>
          </a:bodyPr>
          <a:lstStyle>
            <a:lvl1pPr algn="r" defTabSz="897297"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A7FE7D28-0A51-4AB1-ABC8-B6D606D715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1703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pg num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19378" y="9464379"/>
            <a:ext cx="541590" cy="168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897297">
              <a:defRPr sz="1100" b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7B1496F-B3C4-4C21-9F54-E3016DA44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37" name="McK Separator" hidden="1"/>
          <p:cNvSpPr>
            <a:spLocks noChangeShapeType="1"/>
          </p:cNvSpPr>
          <p:nvPr/>
        </p:nvSpPr>
        <p:spPr bwMode="auto">
          <a:xfrm>
            <a:off x="816356" y="1505913"/>
            <a:ext cx="519672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1477" tIns="45738" rIns="91477" bIns="45738"/>
          <a:lstStyle/>
          <a:p>
            <a:pPr>
              <a:defRPr/>
            </a:pPr>
            <a:endParaRPr lang="ru-RU" sz="1200" b="0" dirty="0">
              <a:cs typeface="+mn-cs"/>
            </a:endParaRPr>
          </a:p>
        </p:txBody>
      </p:sp>
      <p:sp>
        <p:nvSpPr>
          <p:cNvPr id="9" name="Образ слайда 8"/>
          <p:cNvSpPr>
            <a:spLocks noGrp="1" noRot="1" noChangeAspect="1"/>
          </p:cNvSpPr>
          <p:nvPr>
            <p:ph type="sldImg" idx="2"/>
          </p:nvPr>
        </p:nvSpPr>
        <p:spPr>
          <a:xfrm>
            <a:off x="504825" y="328613"/>
            <a:ext cx="6003925" cy="4505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7" tIns="45738" rIns="91477" bIns="45738" rtlCol="0" anchor="ctr"/>
          <a:lstStyle/>
          <a:p>
            <a:pPr lvl="0"/>
            <a:endParaRPr lang="ru-RU" noProof="0" dirty="0"/>
          </a:p>
        </p:txBody>
      </p:sp>
      <p:sp>
        <p:nvSpPr>
          <p:cNvPr id="10" name="Заметки 9"/>
          <p:cNvSpPr>
            <a:spLocks noGrp="1"/>
          </p:cNvSpPr>
          <p:nvPr>
            <p:ph type="body" sz="quarter" idx="3"/>
          </p:nvPr>
        </p:nvSpPr>
        <p:spPr bwMode="auto">
          <a:xfrm>
            <a:off x="447885" y="5010181"/>
            <a:ext cx="6121084" cy="436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64" tIns="45832" rIns="91664" bIns="458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21502049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90000"/>
      </a:lnSpc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477" indent="-28556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2273" indent="-22845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599183" indent="-22845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6092" indent="-22845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4548" algn="l" defTabSz="9138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454" algn="l" defTabSz="9138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364" algn="l" defTabSz="9138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276" algn="l" defTabSz="9138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B1496F-B3C4-4C21-9F54-E3016DA44D0A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B1496F-B3C4-4C21-9F54-E3016DA44D0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1.xml"/><Relationship Id="rId1" Type="http://schemas.openxmlformats.org/officeDocument/2006/relationships/tags" Target="../tags/tag30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3.xml"/><Relationship Id="rId1" Type="http://schemas.openxmlformats.org/officeDocument/2006/relationships/tags" Target="../tags/tag3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5.xml"/><Relationship Id="rId1" Type="http://schemas.openxmlformats.org/officeDocument/2006/relationships/tags" Target="../tags/tag3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7.xml"/><Relationship Id="rId1" Type="http://schemas.openxmlformats.org/officeDocument/2006/relationships/tags" Target="../tags/tag3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McK Title Elements"/>
          <p:cNvGrpSpPr>
            <a:grpSpLocks/>
          </p:cNvGrpSpPr>
          <p:nvPr/>
        </p:nvGrpSpPr>
        <p:grpSpPr bwMode="auto">
          <a:xfrm>
            <a:off x="2640014" y="2139950"/>
            <a:ext cx="5027611" cy="4527550"/>
            <a:chOff x="1663" y="1348"/>
            <a:chExt cx="3167" cy="2852"/>
          </a:xfrm>
        </p:grpSpPr>
        <p:sp>
          <p:nvSpPr>
            <p:cNvPr id="5" name="McK Confidential" hidden="1"/>
            <p:cNvSpPr txBox="1">
              <a:spLocks noChangeArrowheads="1"/>
            </p:cNvSpPr>
            <p:nvPr userDrawn="1"/>
          </p:nvSpPr>
          <p:spPr bwMode="auto">
            <a:xfrm>
              <a:off x="1663" y="1348"/>
              <a:ext cx="1199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400" b="0" dirty="0">
                  <a:cs typeface="+mn-cs"/>
                </a:rPr>
                <a:t>КОНФИДЕНЦИАЛЬНО</a:t>
              </a:r>
              <a:endParaRPr lang="en-US" sz="1400" b="0" dirty="0">
                <a:cs typeface="+mn-cs"/>
              </a:endParaRPr>
            </a:p>
          </p:txBody>
        </p:sp>
        <p:sp>
          <p:nvSpPr>
            <p:cNvPr id="6" name="McK Document" hidden="1"/>
            <p:cNvSpPr txBox="1">
              <a:spLocks noChangeArrowheads="1"/>
            </p:cNvSpPr>
            <p:nvPr userDrawn="1"/>
          </p:nvSpPr>
          <p:spPr bwMode="auto">
            <a:xfrm>
              <a:off x="1663" y="3049"/>
              <a:ext cx="3167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>
                <a:defRPr/>
              </a:pPr>
              <a:r>
                <a:rPr lang="ru-RU" sz="1400" b="0" dirty="0">
                  <a:cs typeface="+mn-cs"/>
                </a:rPr>
                <a:t>Тип документа</a:t>
              </a:r>
              <a:endParaRPr lang="en-US" sz="1400" b="0" dirty="0">
                <a:cs typeface="+mn-cs"/>
              </a:endParaRPr>
            </a:p>
          </p:txBody>
        </p:sp>
        <p:sp>
          <p:nvSpPr>
            <p:cNvPr id="7" name="McK Date" hidden="1"/>
            <p:cNvSpPr txBox="1">
              <a:spLocks noChangeArrowheads="1"/>
            </p:cNvSpPr>
            <p:nvPr userDrawn="1"/>
          </p:nvSpPr>
          <p:spPr bwMode="auto">
            <a:xfrm>
              <a:off x="1663" y="3216"/>
              <a:ext cx="3167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ru-RU" sz="1400" b="0" dirty="0">
                  <a:cs typeface="+mn-cs"/>
                </a:rPr>
                <a:t>Дата</a:t>
              </a:r>
              <a:endParaRPr lang="en-US" sz="1400" b="0" dirty="0">
                <a:cs typeface="+mn-cs"/>
              </a:endParaRPr>
            </a:p>
          </p:txBody>
        </p:sp>
        <p:sp>
          <p:nvSpPr>
            <p:cNvPr id="8" name="McK Disclaimer" hidden="1"/>
            <p:cNvSpPr>
              <a:spLocks noChangeArrowheads="1"/>
            </p:cNvSpPr>
            <p:nvPr userDrawn="1">
              <p:custDataLst>
                <p:tags r:id="rId1"/>
              </p:custDataLst>
            </p:nvPr>
          </p:nvSpPr>
          <p:spPr bwMode="auto">
            <a:xfrm>
              <a:off x="1663" y="3415"/>
              <a:ext cx="2303" cy="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defTabSz="804863" eaLnBrk="0" hangingPunct="0">
                <a:defRPr/>
              </a:pPr>
              <a:r>
                <a:rPr lang="ru-RU" sz="900" b="0" dirty="0">
                  <a:cs typeface="+mn-cs"/>
                </a:rPr>
                <a:t>Настоящий отчет предназначен исключительно для сотрудников организации-клиента. Никакая его часть не подлежит передаче, цитированию или воспроизведению с целью распространения вне организации-клиента без предварительного письменного разрешения со стороны McKinsey &amp; Company.</a:t>
              </a:r>
            </a:p>
            <a:p>
              <a:pPr defTabSz="804863" eaLnBrk="0" hangingPunct="0">
                <a:defRPr/>
              </a:pPr>
              <a:endParaRPr lang="ru-RU" sz="900" b="0" dirty="0">
                <a:cs typeface="+mn-cs"/>
              </a:endParaRPr>
            </a:p>
            <a:p>
              <a:pPr defTabSz="804863" eaLnBrk="0" hangingPunct="0">
                <a:defRPr/>
              </a:pPr>
              <a:r>
                <a:rPr lang="ru-RU" sz="900" b="0" dirty="0">
                  <a:cs typeface="+mn-cs"/>
                </a:rPr>
                <a:t>Настоящий отчет был использован консультантами </a:t>
              </a:r>
              <a:br>
                <a:rPr lang="ru-RU" sz="900" b="0" dirty="0">
                  <a:cs typeface="+mn-cs"/>
                </a:rPr>
              </a:br>
              <a:r>
                <a:rPr lang="ru-RU" sz="900" b="0" dirty="0">
                  <a:cs typeface="+mn-cs"/>
                </a:rPr>
                <a:t>McKinsey &amp; Company для сопровождения устного доклада и не содержит полного изложения данной темы.</a:t>
              </a:r>
            </a:p>
          </p:txBody>
        </p:sp>
      </p:grpSp>
      <p:sp>
        <p:nvSpPr>
          <p:cNvPr id="9" name="Working Draft Text" hidden="1"/>
          <p:cNvSpPr>
            <a:spLocks noChangeArrowheads="1"/>
          </p:cNvSpPr>
          <p:nvPr/>
        </p:nvSpPr>
        <p:spPr bwMode="auto">
          <a:xfrm>
            <a:off x="419100" y="342900"/>
            <a:ext cx="3048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895350">
              <a:buSzPct val="120000"/>
              <a:defRPr/>
            </a:pPr>
            <a:r>
              <a:rPr lang="en-US" sz="1400" b="0" dirty="0">
                <a:cs typeface="+mn-cs"/>
              </a:rPr>
              <a:t>Working Draft    </a:t>
            </a:r>
          </a:p>
        </p:txBody>
      </p:sp>
      <p:sp>
        <p:nvSpPr>
          <p:cNvPr id="10" name="Working Draft" hidden="1"/>
          <p:cNvSpPr txBox="1">
            <a:spLocks noChangeArrowheads="1"/>
          </p:cNvSpPr>
          <p:nvPr/>
        </p:nvSpPr>
        <p:spPr bwMode="auto">
          <a:xfrm>
            <a:off x="419101" y="582612"/>
            <a:ext cx="39990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200" b="0" dirty="0">
                <a:cs typeface="+mn-cs"/>
              </a:rPr>
              <a:t>Last Modified 09/06/2006 21:40:09 Russian Standard Time</a:t>
            </a:r>
          </a:p>
        </p:txBody>
      </p:sp>
      <p:sp>
        <p:nvSpPr>
          <p:cNvPr id="11" name="Printed" hidden="1"/>
          <p:cNvSpPr txBox="1">
            <a:spLocks noChangeArrowheads="1"/>
          </p:cNvSpPr>
          <p:nvPr/>
        </p:nvSpPr>
        <p:spPr bwMode="auto">
          <a:xfrm>
            <a:off x="419101" y="800100"/>
            <a:ext cx="357264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200" b="0" dirty="0">
                <a:cs typeface="+mn-cs"/>
              </a:rPr>
              <a:t>Printed 08/06/2006 17:52:59 Russian Standard Time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40017" y="2701925"/>
            <a:ext cx="5027611" cy="369332"/>
          </a:xfrm>
        </p:spPr>
        <p:txBody>
          <a:bodyPr/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0017" y="3883025"/>
            <a:ext cx="5027611" cy="215444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doc id"/>
          <p:cNvSpPr>
            <a:spLocks noGrp="1" noChangeArrowheads="1"/>
          </p:cNvSpPr>
          <p:nvPr>
            <p:ph type="ftr" sz="quarter" idx="10"/>
          </p:nvPr>
        </p:nvSpPr>
        <p:spPr>
          <a:xfrm>
            <a:off x="6956664" y="36514"/>
            <a:ext cx="1780936" cy="123111"/>
          </a:xfrm>
        </p:spPr>
        <p:txBody>
          <a:bodyPr/>
          <a:lstStyle>
            <a:lvl1pPr algn="r">
              <a:defRPr b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MOS-ROS005-200600608-SS1wm-r_c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570133" y="1273175"/>
            <a:ext cx="5170646" cy="92338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F9BDA-734E-4836-86AF-46979EC0AD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156004" y="230188"/>
            <a:ext cx="584775" cy="2265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6812" y="230188"/>
            <a:ext cx="1477328" cy="2265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88EE3-947D-4B66-BDFC-E99B1F621B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19067" y="230188"/>
            <a:ext cx="8621711" cy="123110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FC80D-794D-40B4-A259-DFF1D7EF9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064" y="230189"/>
            <a:ext cx="8618537" cy="2923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2238" y="1273176"/>
            <a:ext cx="8618537" cy="246221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FAC73-781F-4650-8059-0B2E339B5D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19064" y="230189"/>
            <a:ext cx="8618537" cy="2923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22238" y="1273175"/>
            <a:ext cx="4232276" cy="123110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06913" y="1273175"/>
            <a:ext cx="4233862" cy="123110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122238" y="1960563"/>
            <a:ext cx="4232276" cy="123110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06913" y="1960563"/>
            <a:ext cx="4233862" cy="123110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BF01F-65A1-46BF-9A4B-B482E85D5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064" y="230189"/>
            <a:ext cx="8618537" cy="2923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2238" y="1273175"/>
            <a:ext cx="4232276" cy="123110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06913" y="1273175"/>
            <a:ext cx="4233862" cy="123110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06913" y="1960563"/>
            <a:ext cx="4233862" cy="123110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88461-B4CE-4BC0-B29A-687396D413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064" y="230189"/>
            <a:ext cx="8618537" cy="292388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122238" y="1273176"/>
            <a:ext cx="4232276" cy="246221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06913" y="1273175"/>
            <a:ext cx="4233862" cy="1231106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084C9-3A9B-4E03-A29F-9703DC1E24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DCDEC-0CB3-4D77-A1B1-E1E47F3E03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8025" y="4319590"/>
            <a:ext cx="7616825" cy="615553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8025" y="2849566"/>
            <a:ext cx="7616825" cy="30777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B5B1E-ACA3-408F-B97C-4DA60E4079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2238" y="1273178"/>
            <a:ext cx="4232276" cy="16619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06913" y="1273178"/>
            <a:ext cx="4233862" cy="16619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E52DE-2792-48D9-800B-9D8BEE0B32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7678" y="269875"/>
            <a:ext cx="8066088" cy="292388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7675" y="1504950"/>
            <a:ext cx="3959225" cy="3693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7675" y="2132013"/>
            <a:ext cx="3959225" cy="14465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52953" y="1504950"/>
            <a:ext cx="3960813" cy="3693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52953" y="2132013"/>
            <a:ext cx="3960813" cy="14465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018FD-93BD-4C60-9A65-9D0F2CF9CD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5A421-2B6E-4448-B23F-C0496CB0F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46E4D-7579-49B9-A389-94D90CE46A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7678" y="268291"/>
            <a:ext cx="2947987" cy="3077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3613" y="268290"/>
            <a:ext cx="5010150" cy="19082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47678" y="1406525"/>
            <a:ext cx="2947987" cy="21544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FD829-1137-47E1-99DF-CCD634A7F6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5778" y="4705352"/>
            <a:ext cx="5376863" cy="3077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55778" y="600078"/>
            <a:ext cx="5376863" cy="4924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55778" y="5260974"/>
            <a:ext cx="5376863" cy="21544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pg num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76EE5-AB7F-450E-8B1E-460A1612F0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doc id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vmlDrawing" Target="../drawings/vmlDrawing1.vml"/><Relationship Id="rId26" Type="http://schemas.openxmlformats.org/officeDocument/2006/relationships/tags" Target="../tags/tag9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5" Type="http://schemas.openxmlformats.org/officeDocument/2006/relationships/tags" Target="../tags/tag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3.xml"/><Relationship Id="rId29" Type="http://schemas.openxmlformats.org/officeDocument/2006/relationships/tags" Target="../tags/tag1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6.xml"/><Relationship Id="rId28" Type="http://schemas.openxmlformats.org/officeDocument/2006/relationships/tags" Target="../tags/tag11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5.xml"/><Relationship Id="rId27" Type="http://schemas.openxmlformats.org/officeDocument/2006/relationships/tags" Target="../tags/tag10.xml"/><Relationship Id="rId30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343"/>
          <p:cNvGrpSpPr>
            <a:grpSpLocks/>
          </p:cNvGrpSpPr>
          <p:nvPr>
            <p:custDataLst>
              <p:tags r:id="rId19"/>
            </p:custDataLst>
          </p:nvPr>
        </p:nvGrpSpPr>
        <p:grpSpPr bwMode="auto">
          <a:xfrm>
            <a:off x="-6349" y="-22224"/>
            <a:ext cx="8963025" cy="236538"/>
            <a:chOff x="-4" y="-14"/>
            <a:chExt cx="5646" cy="149"/>
          </a:xfrm>
        </p:grpSpPr>
        <p:sp>
          <p:nvSpPr>
            <p:cNvPr id="1222" name="Rectangle 198"/>
            <p:cNvSpPr>
              <a:spLocks noChangeArrowheads="1"/>
            </p:cNvSpPr>
            <p:nvPr userDrawn="1"/>
          </p:nvSpPr>
          <p:spPr bwMode="auto">
            <a:xfrm>
              <a:off x="-4" y="-14"/>
              <a:ext cx="3" cy="149"/>
            </a:xfrm>
            <a:prstGeom prst="rect">
              <a:avLst/>
            </a:prstGeom>
            <a:solidFill>
              <a:srgbClr val="00296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23" name="Rectangle 199"/>
            <p:cNvSpPr>
              <a:spLocks noChangeArrowheads="1"/>
            </p:cNvSpPr>
            <p:nvPr userDrawn="1"/>
          </p:nvSpPr>
          <p:spPr bwMode="auto">
            <a:xfrm>
              <a:off x="-1" y="-14"/>
              <a:ext cx="4" cy="149"/>
            </a:xfrm>
            <a:prstGeom prst="rect">
              <a:avLst/>
            </a:prstGeom>
            <a:solidFill>
              <a:srgbClr val="02296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24" name="Rectangle 200"/>
            <p:cNvSpPr>
              <a:spLocks noChangeArrowheads="1"/>
            </p:cNvSpPr>
            <p:nvPr userDrawn="1"/>
          </p:nvSpPr>
          <p:spPr bwMode="auto">
            <a:xfrm>
              <a:off x="3" y="-14"/>
              <a:ext cx="4" cy="149"/>
            </a:xfrm>
            <a:prstGeom prst="rect">
              <a:avLst/>
            </a:prstGeom>
            <a:solidFill>
              <a:srgbClr val="04296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25" name="Rectangle 201"/>
            <p:cNvSpPr>
              <a:spLocks noChangeArrowheads="1"/>
            </p:cNvSpPr>
            <p:nvPr userDrawn="1"/>
          </p:nvSpPr>
          <p:spPr bwMode="auto">
            <a:xfrm>
              <a:off x="7" y="-14"/>
              <a:ext cx="3" cy="149"/>
            </a:xfrm>
            <a:prstGeom prst="rect">
              <a:avLst/>
            </a:prstGeom>
            <a:solidFill>
              <a:srgbClr val="062A6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26" name="Rectangle 202"/>
            <p:cNvSpPr>
              <a:spLocks noChangeArrowheads="1"/>
            </p:cNvSpPr>
            <p:nvPr userDrawn="1"/>
          </p:nvSpPr>
          <p:spPr bwMode="auto">
            <a:xfrm>
              <a:off x="10" y="-14"/>
              <a:ext cx="4" cy="149"/>
            </a:xfrm>
            <a:prstGeom prst="rect">
              <a:avLst/>
            </a:prstGeom>
            <a:solidFill>
              <a:srgbClr val="082A6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27" name="Rectangle 203"/>
            <p:cNvSpPr>
              <a:spLocks noChangeArrowheads="1"/>
            </p:cNvSpPr>
            <p:nvPr userDrawn="1"/>
          </p:nvSpPr>
          <p:spPr bwMode="auto">
            <a:xfrm>
              <a:off x="14" y="-14"/>
              <a:ext cx="6" cy="149"/>
            </a:xfrm>
            <a:prstGeom prst="rect">
              <a:avLst/>
            </a:prstGeom>
            <a:solidFill>
              <a:srgbClr val="0A2A6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28" name="Rectangle 204"/>
            <p:cNvSpPr>
              <a:spLocks noChangeArrowheads="1"/>
            </p:cNvSpPr>
            <p:nvPr userDrawn="1"/>
          </p:nvSpPr>
          <p:spPr bwMode="auto">
            <a:xfrm>
              <a:off x="20" y="-14"/>
              <a:ext cx="12" cy="149"/>
            </a:xfrm>
            <a:prstGeom prst="rect">
              <a:avLst/>
            </a:prstGeom>
            <a:solidFill>
              <a:srgbClr val="0C2A6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29" name="Rectangle 205"/>
            <p:cNvSpPr>
              <a:spLocks noChangeArrowheads="1"/>
            </p:cNvSpPr>
            <p:nvPr userDrawn="1"/>
          </p:nvSpPr>
          <p:spPr bwMode="auto">
            <a:xfrm>
              <a:off x="32" y="-14"/>
              <a:ext cx="11" cy="149"/>
            </a:xfrm>
            <a:prstGeom prst="rect">
              <a:avLst/>
            </a:prstGeom>
            <a:solidFill>
              <a:srgbClr val="0E2B61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30" name="Rectangle 206"/>
            <p:cNvSpPr>
              <a:spLocks noChangeArrowheads="1"/>
            </p:cNvSpPr>
            <p:nvPr userDrawn="1"/>
          </p:nvSpPr>
          <p:spPr bwMode="auto">
            <a:xfrm>
              <a:off x="43" y="-14"/>
              <a:ext cx="15" cy="149"/>
            </a:xfrm>
            <a:prstGeom prst="rect">
              <a:avLst/>
            </a:prstGeom>
            <a:solidFill>
              <a:srgbClr val="102B61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31" name="Rectangle 207"/>
            <p:cNvSpPr>
              <a:spLocks noChangeArrowheads="1"/>
            </p:cNvSpPr>
            <p:nvPr userDrawn="1"/>
          </p:nvSpPr>
          <p:spPr bwMode="auto">
            <a:xfrm>
              <a:off x="58" y="-14"/>
              <a:ext cx="15" cy="149"/>
            </a:xfrm>
            <a:prstGeom prst="rect">
              <a:avLst/>
            </a:prstGeom>
            <a:solidFill>
              <a:srgbClr val="122C61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32" name="Rectangle 208"/>
            <p:cNvSpPr>
              <a:spLocks noChangeArrowheads="1"/>
            </p:cNvSpPr>
            <p:nvPr userDrawn="1"/>
          </p:nvSpPr>
          <p:spPr bwMode="auto">
            <a:xfrm>
              <a:off x="73" y="-14"/>
              <a:ext cx="16" cy="149"/>
            </a:xfrm>
            <a:prstGeom prst="rect">
              <a:avLst/>
            </a:prstGeom>
            <a:solidFill>
              <a:srgbClr val="142D61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33" name="Rectangle 209"/>
            <p:cNvSpPr>
              <a:spLocks noChangeArrowheads="1"/>
            </p:cNvSpPr>
            <p:nvPr userDrawn="1"/>
          </p:nvSpPr>
          <p:spPr bwMode="auto">
            <a:xfrm>
              <a:off x="89" y="-14"/>
              <a:ext cx="22" cy="149"/>
            </a:xfrm>
            <a:prstGeom prst="rect">
              <a:avLst/>
            </a:prstGeom>
            <a:solidFill>
              <a:srgbClr val="162D61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34" name="Rectangle 210"/>
            <p:cNvSpPr>
              <a:spLocks noChangeArrowheads="1"/>
            </p:cNvSpPr>
            <p:nvPr userDrawn="1"/>
          </p:nvSpPr>
          <p:spPr bwMode="auto">
            <a:xfrm>
              <a:off x="111" y="-14"/>
              <a:ext cx="28" cy="149"/>
            </a:xfrm>
            <a:prstGeom prst="rect">
              <a:avLst/>
            </a:prstGeom>
            <a:solidFill>
              <a:srgbClr val="182D6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35" name="Rectangle 211"/>
            <p:cNvSpPr>
              <a:spLocks noChangeArrowheads="1"/>
            </p:cNvSpPr>
            <p:nvPr userDrawn="1"/>
          </p:nvSpPr>
          <p:spPr bwMode="auto">
            <a:xfrm>
              <a:off x="139" y="-14"/>
              <a:ext cx="28" cy="149"/>
            </a:xfrm>
            <a:prstGeom prst="rect">
              <a:avLst/>
            </a:prstGeom>
            <a:solidFill>
              <a:srgbClr val="1A2F6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36" name="Rectangle 212"/>
            <p:cNvSpPr>
              <a:spLocks noChangeArrowheads="1"/>
            </p:cNvSpPr>
            <p:nvPr userDrawn="1"/>
          </p:nvSpPr>
          <p:spPr bwMode="auto">
            <a:xfrm>
              <a:off x="167" y="-14"/>
              <a:ext cx="21" cy="149"/>
            </a:xfrm>
            <a:prstGeom prst="rect">
              <a:avLst/>
            </a:prstGeom>
            <a:solidFill>
              <a:srgbClr val="1C306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37" name="Rectangle 213"/>
            <p:cNvSpPr>
              <a:spLocks noChangeArrowheads="1"/>
            </p:cNvSpPr>
            <p:nvPr userDrawn="1"/>
          </p:nvSpPr>
          <p:spPr bwMode="auto">
            <a:xfrm>
              <a:off x="188" y="-14"/>
              <a:ext cx="22" cy="149"/>
            </a:xfrm>
            <a:prstGeom prst="rect">
              <a:avLst/>
            </a:prstGeom>
            <a:solidFill>
              <a:srgbClr val="1E3263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38" name="Rectangle 214"/>
            <p:cNvSpPr>
              <a:spLocks noChangeArrowheads="1"/>
            </p:cNvSpPr>
            <p:nvPr userDrawn="1"/>
          </p:nvSpPr>
          <p:spPr bwMode="auto">
            <a:xfrm>
              <a:off x="210" y="-14"/>
              <a:ext cx="22" cy="149"/>
            </a:xfrm>
            <a:prstGeom prst="rect">
              <a:avLst/>
            </a:prstGeom>
            <a:solidFill>
              <a:srgbClr val="203263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39" name="Rectangle 215"/>
            <p:cNvSpPr>
              <a:spLocks noChangeArrowheads="1"/>
            </p:cNvSpPr>
            <p:nvPr userDrawn="1"/>
          </p:nvSpPr>
          <p:spPr bwMode="auto">
            <a:xfrm>
              <a:off x="232" y="-14"/>
              <a:ext cx="40" cy="149"/>
            </a:xfrm>
            <a:prstGeom prst="rect">
              <a:avLst/>
            </a:prstGeom>
            <a:solidFill>
              <a:srgbClr val="223364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40" name="Rectangle 216"/>
            <p:cNvSpPr>
              <a:spLocks noChangeArrowheads="1"/>
            </p:cNvSpPr>
            <p:nvPr userDrawn="1"/>
          </p:nvSpPr>
          <p:spPr bwMode="auto">
            <a:xfrm>
              <a:off x="272" y="-14"/>
              <a:ext cx="22" cy="149"/>
            </a:xfrm>
            <a:prstGeom prst="rect">
              <a:avLst/>
            </a:prstGeom>
            <a:solidFill>
              <a:srgbClr val="243565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41" name="Rectangle 217"/>
            <p:cNvSpPr>
              <a:spLocks noChangeArrowheads="1"/>
            </p:cNvSpPr>
            <p:nvPr userDrawn="1"/>
          </p:nvSpPr>
          <p:spPr bwMode="auto">
            <a:xfrm>
              <a:off x="294" y="-14"/>
              <a:ext cx="22" cy="149"/>
            </a:xfrm>
            <a:prstGeom prst="rect">
              <a:avLst/>
            </a:prstGeom>
            <a:solidFill>
              <a:srgbClr val="263665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42" name="Rectangle 218"/>
            <p:cNvSpPr>
              <a:spLocks noChangeArrowheads="1"/>
            </p:cNvSpPr>
            <p:nvPr userDrawn="1"/>
          </p:nvSpPr>
          <p:spPr bwMode="auto">
            <a:xfrm>
              <a:off x="316" y="-14"/>
              <a:ext cx="27" cy="149"/>
            </a:xfrm>
            <a:prstGeom prst="rect">
              <a:avLst/>
            </a:prstGeom>
            <a:solidFill>
              <a:srgbClr val="283765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43" name="Rectangle 219"/>
            <p:cNvSpPr>
              <a:spLocks noChangeArrowheads="1"/>
            </p:cNvSpPr>
            <p:nvPr userDrawn="1"/>
          </p:nvSpPr>
          <p:spPr bwMode="auto">
            <a:xfrm>
              <a:off x="343" y="-14"/>
              <a:ext cx="33" cy="149"/>
            </a:xfrm>
            <a:prstGeom prst="rect">
              <a:avLst/>
            </a:prstGeom>
            <a:solidFill>
              <a:srgbClr val="2A3866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44" name="Rectangle 220"/>
            <p:cNvSpPr>
              <a:spLocks noChangeArrowheads="1"/>
            </p:cNvSpPr>
            <p:nvPr userDrawn="1"/>
          </p:nvSpPr>
          <p:spPr bwMode="auto">
            <a:xfrm>
              <a:off x="376" y="-14"/>
              <a:ext cx="27" cy="149"/>
            </a:xfrm>
            <a:prstGeom prst="rect">
              <a:avLst/>
            </a:prstGeom>
            <a:solidFill>
              <a:srgbClr val="2C3966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45" name="Rectangle 221"/>
            <p:cNvSpPr>
              <a:spLocks noChangeArrowheads="1"/>
            </p:cNvSpPr>
            <p:nvPr userDrawn="1"/>
          </p:nvSpPr>
          <p:spPr bwMode="auto">
            <a:xfrm>
              <a:off x="403" y="-14"/>
              <a:ext cx="28" cy="149"/>
            </a:xfrm>
            <a:prstGeom prst="rect">
              <a:avLst/>
            </a:prstGeom>
            <a:solidFill>
              <a:srgbClr val="2D3B67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46" name="Rectangle 222"/>
            <p:cNvSpPr>
              <a:spLocks noChangeArrowheads="1"/>
            </p:cNvSpPr>
            <p:nvPr userDrawn="1"/>
          </p:nvSpPr>
          <p:spPr bwMode="auto">
            <a:xfrm>
              <a:off x="431" y="-14"/>
              <a:ext cx="33" cy="149"/>
            </a:xfrm>
            <a:prstGeom prst="rect">
              <a:avLst/>
            </a:prstGeom>
            <a:solidFill>
              <a:srgbClr val="2F3C68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47" name="Rectangle 223"/>
            <p:cNvSpPr>
              <a:spLocks noChangeArrowheads="1"/>
            </p:cNvSpPr>
            <p:nvPr userDrawn="1"/>
          </p:nvSpPr>
          <p:spPr bwMode="auto">
            <a:xfrm>
              <a:off x="464" y="-14"/>
              <a:ext cx="27" cy="149"/>
            </a:xfrm>
            <a:prstGeom prst="rect">
              <a:avLst/>
            </a:prstGeom>
            <a:solidFill>
              <a:srgbClr val="313D68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48" name="Rectangle 224"/>
            <p:cNvSpPr>
              <a:spLocks noChangeArrowheads="1"/>
            </p:cNvSpPr>
            <p:nvPr userDrawn="1"/>
          </p:nvSpPr>
          <p:spPr bwMode="auto">
            <a:xfrm>
              <a:off x="491" y="-14"/>
              <a:ext cx="40" cy="149"/>
            </a:xfrm>
            <a:prstGeom prst="rect">
              <a:avLst/>
            </a:prstGeom>
            <a:solidFill>
              <a:srgbClr val="333F69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49" name="Rectangle 225"/>
            <p:cNvSpPr>
              <a:spLocks noChangeArrowheads="1"/>
            </p:cNvSpPr>
            <p:nvPr userDrawn="1"/>
          </p:nvSpPr>
          <p:spPr bwMode="auto">
            <a:xfrm>
              <a:off x="531" y="-14"/>
              <a:ext cx="27" cy="149"/>
            </a:xfrm>
            <a:prstGeom prst="rect">
              <a:avLst/>
            </a:prstGeom>
            <a:solidFill>
              <a:srgbClr val="35406A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50" name="Rectangle 226"/>
            <p:cNvSpPr>
              <a:spLocks noChangeArrowheads="1"/>
            </p:cNvSpPr>
            <p:nvPr userDrawn="1"/>
          </p:nvSpPr>
          <p:spPr bwMode="auto">
            <a:xfrm>
              <a:off x="558" y="-14"/>
              <a:ext cx="27" cy="149"/>
            </a:xfrm>
            <a:prstGeom prst="rect">
              <a:avLst/>
            </a:prstGeom>
            <a:solidFill>
              <a:srgbClr val="37426B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51" name="Rectangle 227"/>
            <p:cNvSpPr>
              <a:spLocks noChangeArrowheads="1"/>
            </p:cNvSpPr>
            <p:nvPr userDrawn="1"/>
          </p:nvSpPr>
          <p:spPr bwMode="auto">
            <a:xfrm>
              <a:off x="585" y="-14"/>
              <a:ext cx="23" cy="149"/>
            </a:xfrm>
            <a:prstGeom prst="rect">
              <a:avLst/>
            </a:prstGeom>
            <a:solidFill>
              <a:srgbClr val="38446B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52" name="Rectangle 228"/>
            <p:cNvSpPr>
              <a:spLocks noChangeArrowheads="1"/>
            </p:cNvSpPr>
            <p:nvPr userDrawn="1"/>
          </p:nvSpPr>
          <p:spPr bwMode="auto">
            <a:xfrm>
              <a:off x="608" y="-14"/>
              <a:ext cx="38" cy="149"/>
            </a:xfrm>
            <a:prstGeom prst="rect">
              <a:avLst/>
            </a:prstGeom>
            <a:solidFill>
              <a:srgbClr val="3A456C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53" name="Rectangle 229"/>
            <p:cNvSpPr>
              <a:spLocks noChangeArrowheads="1"/>
            </p:cNvSpPr>
            <p:nvPr userDrawn="1"/>
          </p:nvSpPr>
          <p:spPr bwMode="auto">
            <a:xfrm>
              <a:off x="646" y="-14"/>
              <a:ext cx="28" cy="149"/>
            </a:xfrm>
            <a:prstGeom prst="rect">
              <a:avLst/>
            </a:prstGeom>
            <a:solidFill>
              <a:srgbClr val="3C476D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54" name="Rectangle 230"/>
            <p:cNvSpPr>
              <a:spLocks noChangeArrowheads="1"/>
            </p:cNvSpPr>
            <p:nvPr userDrawn="1"/>
          </p:nvSpPr>
          <p:spPr bwMode="auto">
            <a:xfrm>
              <a:off x="674" y="-14"/>
              <a:ext cx="38" cy="149"/>
            </a:xfrm>
            <a:prstGeom prst="rect">
              <a:avLst/>
            </a:prstGeom>
            <a:solidFill>
              <a:srgbClr val="3E486D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55" name="Rectangle 231"/>
            <p:cNvSpPr>
              <a:spLocks noChangeArrowheads="1"/>
            </p:cNvSpPr>
            <p:nvPr userDrawn="1"/>
          </p:nvSpPr>
          <p:spPr bwMode="auto">
            <a:xfrm>
              <a:off x="712" y="-14"/>
              <a:ext cx="28" cy="149"/>
            </a:xfrm>
            <a:prstGeom prst="rect">
              <a:avLst/>
            </a:prstGeom>
            <a:solidFill>
              <a:srgbClr val="404A6F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56" name="Rectangle 232"/>
            <p:cNvSpPr>
              <a:spLocks noChangeArrowheads="1"/>
            </p:cNvSpPr>
            <p:nvPr userDrawn="1"/>
          </p:nvSpPr>
          <p:spPr bwMode="auto">
            <a:xfrm>
              <a:off x="740" y="-14"/>
              <a:ext cx="38" cy="149"/>
            </a:xfrm>
            <a:prstGeom prst="rect">
              <a:avLst/>
            </a:prstGeom>
            <a:solidFill>
              <a:srgbClr val="424B6F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57" name="Rectangle 233"/>
            <p:cNvSpPr>
              <a:spLocks noChangeArrowheads="1"/>
            </p:cNvSpPr>
            <p:nvPr userDrawn="1"/>
          </p:nvSpPr>
          <p:spPr bwMode="auto">
            <a:xfrm>
              <a:off x="778" y="-14"/>
              <a:ext cx="28" cy="149"/>
            </a:xfrm>
            <a:prstGeom prst="rect">
              <a:avLst/>
            </a:prstGeom>
            <a:solidFill>
              <a:srgbClr val="444D7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58" name="Rectangle 234"/>
            <p:cNvSpPr>
              <a:spLocks noChangeArrowheads="1"/>
            </p:cNvSpPr>
            <p:nvPr userDrawn="1"/>
          </p:nvSpPr>
          <p:spPr bwMode="auto">
            <a:xfrm>
              <a:off x="806" y="-14"/>
              <a:ext cx="33" cy="149"/>
            </a:xfrm>
            <a:prstGeom prst="rect">
              <a:avLst/>
            </a:prstGeom>
            <a:solidFill>
              <a:srgbClr val="464E71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59" name="Rectangle 235"/>
            <p:cNvSpPr>
              <a:spLocks noChangeArrowheads="1"/>
            </p:cNvSpPr>
            <p:nvPr userDrawn="1"/>
          </p:nvSpPr>
          <p:spPr bwMode="auto">
            <a:xfrm>
              <a:off x="839" y="-14"/>
              <a:ext cx="28" cy="149"/>
            </a:xfrm>
            <a:prstGeom prst="rect">
              <a:avLst/>
            </a:prstGeom>
            <a:solidFill>
              <a:srgbClr val="47507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60" name="Rectangle 236"/>
            <p:cNvSpPr>
              <a:spLocks noChangeArrowheads="1"/>
            </p:cNvSpPr>
            <p:nvPr userDrawn="1"/>
          </p:nvSpPr>
          <p:spPr bwMode="auto">
            <a:xfrm>
              <a:off x="867" y="-14"/>
              <a:ext cx="28" cy="149"/>
            </a:xfrm>
            <a:prstGeom prst="rect">
              <a:avLst/>
            </a:prstGeom>
            <a:solidFill>
              <a:srgbClr val="495173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61" name="Rectangle 237"/>
            <p:cNvSpPr>
              <a:spLocks noChangeArrowheads="1"/>
            </p:cNvSpPr>
            <p:nvPr userDrawn="1"/>
          </p:nvSpPr>
          <p:spPr bwMode="auto">
            <a:xfrm>
              <a:off x="895" y="-14"/>
              <a:ext cx="38" cy="149"/>
            </a:xfrm>
            <a:prstGeom prst="rect">
              <a:avLst/>
            </a:prstGeom>
            <a:solidFill>
              <a:srgbClr val="4B5374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62" name="Rectangle 238"/>
            <p:cNvSpPr>
              <a:spLocks noChangeArrowheads="1"/>
            </p:cNvSpPr>
            <p:nvPr userDrawn="1"/>
          </p:nvSpPr>
          <p:spPr bwMode="auto">
            <a:xfrm>
              <a:off x="933" y="-14"/>
              <a:ext cx="27" cy="149"/>
            </a:xfrm>
            <a:prstGeom prst="rect">
              <a:avLst/>
            </a:prstGeom>
            <a:solidFill>
              <a:srgbClr val="4D5575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63" name="Rectangle 239"/>
            <p:cNvSpPr>
              <a:spLocks noChangeArrowheads="1"/>
            </p:cNvSpPr>
            <p:nvPr userDrawn="1"/>
          </p:nvSpPr>
          <p:spPr bwMode="auto">
            <a:xfrm>
              <a:off x="960" y="-14"/>
              <a:ext cx="33" cy="149"/>
            </a:xfrm>
            <a:prstGeom prst="rect">
              <a:avLst/>
            </a:prstGeom>
            <a:solidFill>
              <a:srgbClr val="4F5676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64" name="Rectangle 240"/>
            <p:cNvSpPr>
              <a:spLocks noChangeArrowheads="1"/>
            </p:cNvSpPr>
            <p:nvPr userDrawn="1"/>
          </p:nvSpPr>
          <p:spPr bwMode="auto">
            <a:xfrm>
              <a:off x="993" y="-14"/>
              <a:ext cx="23" cy="149"/>
            </a:xfrm>
            <a:prstGeom prst="rect">
              <a:avLst/>
            </a:prstGeom>
            <a:solidFill>
              <a:srgbClr val="505877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65" name="Rectangle 241"/>
            <p:cNvSpPr>
              <a:spLocks noChangeArrowheads="1"/>
            </p:cNvSpPr>
            <p:nvPr userDrawn="1"/>
          </p:nvSpPr>
          <p:spPr bwMode="auto">
            <a:xfrm>
              <a:off x="1016" y="-14"/>
              <a:ext cx="27" cy="149"/>
            </a:xfrm>
            <a:prstGeom prst="rect">
              <a:avLst/>
            </a:prstGeom>
            <a:solidFill>
              <a:srgbClr val="525977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66" name="Rectangle 242"/>
            <p:cNvSpPr>
              <a:spLocks noChangeArrowheads="1"/>
            </p:cNvSpPr>
            <p:nvPr userDrawn="1"/>
          </p:nvSpPr>
          <p:spPr bwMode="auto">
            <a:xfrm>
              <a:off x="1043" y="-14"/>
              <a:ext cx="39" cy="149"/>
            </a:xfrm>
            <a:prstGeom prst="rect">
              <a:avLst/>
            </a:prstGeom>
            <a:solidFill>
              <a:srgbClr val="545B79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67" name="Rectangle 243"/>
            <p:cNvSpPr>
              <a:spLocks noChangeArrowheads="1"/>
            </p:cNvSpPr>
            <p:nvPr userDrawn="1"/>
          </p:nvSpPr>
          <p:spPr bwMode="auto">
            <a:xfrm>
              <a:off x="1082" y="-14"/>
              <a:ext cx="28" cy="149"/>
            </a:xfrm>
            <a:prstGeom prst="rect">
              <a:avLst/>
            </a:prstGeom>
            <a:solidFill>
              <a:srgbClr val="565C79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68" name="Rectangle 244"/>
            <p:cNvSpPr>
              <a:spLocks noChangeArrowheads="1"/>
            </p:cNvSpPr>
            <p:nvPr userDrawn="1"/>
          </p:nvSpPr>
          <p:spPr bwMode="auto">
            <a:xfrm>
              <a:off x="1110" y="-14"/>
              <a:ext cx="26" cy="149"/>
            </a:xfrm>
            <a:prstGeom prst="rect">
              <a:avLst/>
            </a:prstGeom>
            <a:solidFill>
              <a:srgbClr val="585E7B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69" name="Rectangle 245"/>
            <p:cNvSpPr>
              <a:spLocks noChangeArrowheads="1"/>
            </p:cNvSpPr>
            <p:nvPr userDrawn="1"/>
          </p:nvSpPr>
          <p:spPr bwMode="auto">
            <a:xfrm>
              <a:off x="1136" y="-14"/>
              <a:ext cx="23" cy="149"/>
            </a:xfrm>
            <a:prstGeom prst="rect">
              <a:avLst/>
            </a:prstGeom>
            <a:solidFill>
              <a:srgbClr val="59607C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70" name="Rectangle 246"/>
            <p:cNvSpPr>
              <a:spLocks noChangeArrowheads="1"/>
            </p:cNvSpPr>
            <p:nvPr userDrawn="1"/>
          </p:nvSpPr>
          <p:spPr bwMode="auto">
            <a:xfrm>
              <a:off x="1159" y="-14"/>
              <a:ext cx="38" cy="149"/>
            </a:xfrm>
            <a:prstGeom prst="rect">
              <a:avLst/>
            </a:prstGeom>
            <a:solidFill>
              <a:srgbClr val="5B617D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71" name="Rectangle 247"/>
            <p:cNvSpPr>
              <a:spLocks noChangeArrowheads="1"/>
            </p:cNvSpPr>
            <p:nvPr userDrawn="1"/>
          </p:nvSpPr>
          <p:spPr bwMode="auto">
            <a:xfrm>
              <a:off x="1197" y="-14"/>
              <a:ext cx="28" cy="149"/>
            </a:xfrm>
            <a:prstGeom prst="rect">
              <a:avLst/>
            </a:prstGeom>
            <a:solidFill>
              <a:srgbClr val="5D637E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72" name="Rectangle 248"/>
            <p:cNvSpPr>
              <a:spLocks noChangeArrowheads="1"/>
            </p:cNvSpPr>
            <p:nvPr userDrawn="1"/>
          </p:nvSpPr>
          <p:spPr bwMode="auto">
            <a:xfrm>
              <a:off x="1225" y="-14"/>
              <a:ext cx="22" cy="149"/>
            </a:xfrm>
            <a:prstGeom prst="rect">
              <a:avLst/>
            </a:prstGeom>
            <a:solidFill>
              <a:srgbClr val="5E657F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73" name="Rectangle 249"/>
            <p:cNvSpPr>
              <a:spLocks noChangeArrowheads="1"/>
            </p:cNvSpPr>
            <p:nvPr userDrawn="1"/>
          </p:nvSpPr>
          <p:spPr bwMode="auto">
            <a:xfrm>
              <a:off x="1247" y="-14"/>
              <a:ext cx="38" cy="149"/>
            </a:xfrm>
            <a:prstGeom prst="rect">
              <a:avLst/>
            </a:prstGeom>
            <a:solidFill>
              <a:srgbClr val="60668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74" name="Rectangle 250"/>
            <p:cNvSpPr>
              <a:spLocks noChangeArrowheads="1"/>
            </p:cNvSpPr>
            <p:nvPr userDrawn="1"/>
          </p:nvSpPr>
          <p:spPr bwMode="auto">
            <a:xfrm>
              <a:off x="1285" y="-14"/>
              <a:ext cx="28" cy="149"/>
            </a:xfrm>
            <a:prstGeom prst="rect">
              <a:avLst/>
            </a:prstGeom>
            <a:solidFill>
              <a:srgbClr val="62688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75" name="Rectangle 251"/>
            <p:cNvSpPr>
              <a:spLocks noChangeArrowheads="1"/>
            </p:cNvSpPr>
            <p:nvPr userDrawn="1"/>
          </p:nvSpPr>
          <p:spPr bwMode="auto">
            <a:xfrm>
              <a:off x="1313" y="-14"/>
              <a:ext cx="22" cy="149"/>
            </a:xfrm>
            <a:prstGeom prst="rect">
              <a:avLst/>
            </a:prstGeom>
            <a:solidFill>
              <a:srgbClr val="64698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76" name="Rectangle 252"/>
            <p:cNvSpPr>
              <a:spLocks noChangeArrowheads="1"/>
            </p:cNvSpPr>
            <p:nvPr userDrawn="1"/>
          </p:nvSpPr>
          <p:spPr bwMode="auto">
            <a:xfrm>
              <a:off x="1335" y="-14"/>
              <a:ext cx="22" cy="149"/>
            </a:xfrm>
            <a:prstGeom prst="rect">
              <a:avLst/>
            </a:prstGeom>
            <a:solidFill>
              <a:srgbClr val="656B83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77" name="Rectangle 253"/>
            <p:cNvSpPr>
              <a:spLocks noChangeArrowheads="1"/>
            </p:cNvSpPr>
            <p:nvPr userDrawn="1"/>
          </p:nvSpPr>
          <p:spPr bwMode="auto">
            <a:xfrm>
              <a:off x="1357" y="-14"/>
              <a:ext cx="39" cy="149"/>
            </a:xfrm>
            <a:prstGeom prst="rect">
              <a:avLst/>
            </a:prstGeom>
            <a:solidFill>
              <a:srgbClr val="676C84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78" name="Rectangle 254"/>
            <p:cNvSpPr>
              <a:spLocks noChangeArrowheads="1"/>
            </p:cNvSpPr>
            <p:nvPr userDrawn="1"/>
          </p:nvSpPr>
          <p:spPr bwMode="auto">
            <a:xfrm>
              <a:off x="1396" y="-14"/>
              <a:ext cx="28" cy="149"/>
            </a:xfrm>
            <a:prstGeom prst="rect">
              <a:avLst/>
            </a:prstGeom>
            <a:solidFill>
              <a:srgbClr val="696E86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79" name="Rectangle 255"/>
            <p:cNvSpPr>
              <a:spLocks noChangeArrowheads="1"/>
            </p:cNvSpPr>
            <p:nvPr userDrawn="1"/>
          </p:nvSpPr>
          <p:spPr bwMode="auto">
            <a:xfrm>
              <a:off x="1424" y="-14"/>
              <a:ext cx="32" cy="149"/>
            </a:xfrm>
            <a:prstGeom prst="rect">
              <a:avLst/>
            </a:prstGeom>
            <a:solidFill>
              <a:srgbClr val="6B6F87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80" name="Rectangle 256"/>
            <p:cNvSpPr>
              <a:spLocks noChangeArrowheads="1"/>
            </p:cNvSpPr>
            <p:nvPr userDrawn="1"/>
          </p:nvSpPr>
          <p:spPr bwMode="auto">
            <a:xfrm>
              <a:off x="1456" y="-14"/>
              <a:ext cx="28" cy="149"/>
            </a:xfrm>
            <a:prstGeom prst="rect">
              <a:avLst/>
            </a:prstGeom>
            <a:solidFill>
              <a:srgbClr val="6C7188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81" name="Rectangle 257"/>
            <p:cNvSpPr>
              <a:spLocks noChangeArrowheads="1"/>
            </p:cNvSpPr>
            <p:nvPr userDrawn="1"/>
          </p:nvSpPr>
          <p:spPr bwMode="auto">
            <a:xfrm>
              <a:off x="1484" y="-14"/>
              <a:ext cx="28" cy="149"/>
            </a:xfrm>
            <a:prstGeom prst="rect">
              <a:avLst/>
            </a:prstGeom>
            <a:solidFill>
              <a:srgbClr val="6E738A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82" name="Rectangle 258"/>
            <p:cNvSpPr>
              <a:spLocks noChangeArrowheads="1"/>
            </p:cNvSpPr>
            <p:nvPr userDrawn="1"/>
          </p:nvSpPr>
          <p:spPr bwMode="auto">
            <a:xfrm>
              <a:off x="1512" y="-14"/>
              <a:ext cx="32" cy="149"/>
            </a:xfrm>
            <a:prstGeom prst="rect">
              <a:avLst/>
            </a:prstGeom>
            <a:solidFill>
              <a:srgbClr val="70748A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83" name="Rectangle 259"/>
            <p:cNvSpPr>
              <a:spLocks noChangeArrowheads="1"/>
            </p:cNvSpPr>
            <p:nvPr userDrawn="1"/>
          </p:nvSpPr>
          <p:spPr bwMode="auto">
            <a:xfrm>
              <a:off x="1544" y="-14"/>
              <a:ext cx="28" cy="149"/>
            </a:xfrm>
            <a:prstGeom prst="rect">
              <a:avLst/>
            </a:prstGeom>
            <a:solidFill>
              <a:srgbClr val="72768B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84" name="Rectangle 260"/>
            <p:cNvSpPr>
              <a:spLocks noChangeArrowheads="1"/>
            </p:cNvSpPr>
            <p:nvPr userDrawn="1"/>
          </p:nvSpPr>
          <p:spPr bwMode="auto">
            <a:xfrm>
              <a:off x="1572" y="-14"/>
              <a:ext cx="39" cy="149"/>
            </a:xfrm>
            <a:prstGeom prst="rect">
              <a:avLst/>
            </a:prstGeom>
            <a:solidFill>
              <a:srgbClr val="74788D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85" name="Rectangle 261"/>
            <p:cNvSpPr>
              <a:spLocks noChangeArrowheads="1"/>
            </p:cNvSpPr>
            <p:nvPr userDrawn="1"/>
          </p:nvSpPr>
          <p:spPr bwMode="auto">
            <a:xfrm>
              <a:off x="1611" y="-14"/>
              <a:ext cx="22" cy="149"/>
            </a:xfrm>
            <a:prstGeom prst="rect">
              <a:avLst/>
            </a:prstGeom>
            <a:solidFill>
              <a:srgbClr val="757A8E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86" name="Rectangle 262"/>
            <p:cNvSpPr>
              <a:spLocks noChangeArrowheads="1"/>
            </p:cNvSpPr>
            <p:nvPr userDrawn="1"/>
          </p:nvSpPr>
          <p:spPr bwMode="auto">
            <a:xfrm>
              <a:off x="1633" y="-14"/>
              <a:ext cx="28" cy="149"/>
            </a:xfrm>
            <a:prstGeom prst="rect">
              <a:avLst/>
            </a:prstGeom>
            <a:solidFill>
              <a:srgbClr val="777B8F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87" name="Rectangle 263"/>
            <p:cNvSpPr>
              <a:spLocks noChangeArrowheads="1"/>
            </p:cNvSpPr>
            <p:nvPr userDrawn="1"/>
          </p:nvSpPr>
          <p:spPr bwMode="auto">
            <a:xfrm>
              <a:off x="1661" y="-14"/>
              <a:ext cx="27" cy="149"/>
            </a:xfrm>
            <a:prstGeom prst="rect">
              <a:avLst/>
            </a:prstGeom>
            <a:solidFill>
              <a:srgbClr val="797D91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88" name="Rectangle 264"/>
            <p:cNvSpPr>
              <a:spLocks noChangeArrowheads="1"/>
            </p:cNvSpPr>
            <p:nvPr userDrawn="1"/>
          </p:nvSpPr>
          <p:spPr bwMode="auto">
            <a:xfrm>
              <a:off x="1688" y="-14"/>
              <a:ext cx="22" cy="149"/>
            </a:xfrm>
            <a:prstGeom prst="rect">
              <a:avLst/>
            </a:prstGeom>
            <a:solidFill>
              <a:srgbClr val="7B7E9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89" name="Rectangle 265"/>
            <p:cNvSpPr>
              <a:spLocks noChangeArrowheads="1"/>
            </p:cNvSpPr>
            <p:nvPr userDrawn="1"/>
          </p:nvSpPr>
          <p:spPr bwMode="auto">
            <a:xfrm>
              <a:off x="1710" y="-14"/>
              <a:ext cx="33" cy="149"/>
            </a:xfrm>
            <a:prstGeom prst="rect">
              <a:avLst/>
            </a:prstGeom>
            <a:solidFill>
              <a:srgbClr val="7C8093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90" name="Rectangle 266"/>
            <p:cNvSpPr>
              <a:spLocks noChangeArrowheads="1"/>
            </p:cNvSpPr>
            <p:nvPr userDrawn="1"/>
          </p:nvSpPr>
          <p:spPr bwMode="auto">
            <a:xfrm>
              <a:off x="1743" y="-14"/>
              <a:ext cx="28" cy="149"/>
            </a:xfrm>
            <a:prstGeom prst="rect">
              <a:avLst/>
            </a:prstGeom>
            <a:solidFill>
              <a:srgbClr val="7E8194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91" name="Rectangle 267"/>
            <p:cNvSpPr>
              <a:spLocks noChangeArrowheads="1"/>
            </p:cNvSpPr>
            <p:nvPr userDrawn="1"/>
          </p:nvSpPr>
          <p:spPr bwMode="auto">
            <a:xfrm>
              <a:off x="1771" y="-14"/>
              <a:ext cx="27" cy="149"/>
            </a:xfrm>
            <a:prstGeom prst="rect">
              <a:avLst/>
            </a:prstGeom>
            <a:solidFill>
              <a:srgbClr val="808396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92" name="Rectangle 268"/>
            <p:cNvSpPr>
              <a:spLocks noChangeArrowheads="1"/>
            </p:cNvSpPr>
            <p:nvPr userDrawn="1"/>
          </p:nvSpPr>
          <p:spPr bwMode="auto">
            <a:xfrm>
              <a:off x="1798" y="-14"/>
              <a:ext cx="34" cy="149"/>
            </a:xfrm>
            <a:prstGeom prst="rect">
              <a:avLst/>
            </a:prstGeom>
            <a:solidFill>
              <a:srgbClr val="818597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93" name="Rectangle 269"/>
            <p:cNvSpPr>
              <a:spLocks noChangeArrowheads="1"/>
            </p:cNvSpPr>
            <p:nvPr userDrawn="1"/>
          </p:nvSpPr>
          <p:spPr bwMode="auto">
            <a:xfrm>
              <a:off x="1832" y="-14"/>
              <a:ext cx="27" cy="149"/>
            </a:xfrm>
            <a:prstGeom prst="rect">
              <a:avLst/>
            </a:prstGeom>
            <a:solidFill>
              <a:srgbClr val="838698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94" name="Rectangle 270"/>
            <p:cNvSpPr>
              <a:spLocks noChangeArrowheads="1"/>
            </p:cNvSpPr>
            <p:nvPr userDrawn="1"/>
          </p:nvSpPr>
          <p:spPr bwMode="auto">
            <a:xfrm>
              <a:off x="1859" y="-14"/>
              <a:ext cx="27" cy="149"/>
            </a:xfrm>
            <a:prstGeom prst="rect">
              <a:avLst/>
            </a:prstGeom>
            <a:solidFill>
              <a:srgbClr val="85889A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95" name="Rectangle 271"/>
            <p:cNvSpPr>
              <a:spLocks noChangeArrowheads="1"/>
            </p:cNvSpPr>
            <p:nvPr userDrawn="1"/>
          </p:nvSpPr>
          <p:spPr bwMode="auto">
            <a:xfrm>
              <a:off x="1886" y="-14"/>
              <a:ext cx="22" cy="149"/>
            </a:xfrm>
            <a:prstGeom prst="rect">
              <a:avLst/>
            </a:prstGeom>
            <a:solidFill>
              <a:srgbClr val="868A9B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96" name="Rectangle 272"/>
            <p:cNvSpPr>
              <a:spLocks noChangeArrowheads="1"/>
            </p:cNvSpPr>
            <p:nvPr userDrawn="1"/>
          </p:nvSpPr>
          <p:spPr bwMode="auto">
            <a:xfrm>
              <a:off x="1908" y="-14"/>
              <a:ext cx="34" cy="149"/>
            </a:xfrm>
            <a:prstGeom prst="rect">
              <a:avLst/>
            </a:prstGeom>
            <a:solidFill>
              <a:srgbClr val="888B9C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97" name="Rectangle 273"/>
            <p:cNvSpPr>
              <a:spLocks noChangeArrowheads="1"/>
            </p:cNvSpPr>
            <p:nvPr userDrawn="1"/>
          </p:nvSpPr>
          <p:spPr bwMode="auto">
            <a:xfrm>
              <a:off x="1942" y="-14"/>
              <a:ext cx="22" cy="149"/>
            </a:xfrm>
            <a:prstGeom prst="rect">
              <a:avLst/>
            </a:prstGeom>
            <a:solidFill>
              <a:srgbClr val="898D9D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98" name="Rectangle 274"/>
            <p:cNvSpPr>
              <a:spLocks noChangeArrowheads="1"/>
            </p:cNvSpPr>
            <p:nvPr userDrawn="1"/>
          </p:nvSpPr>
          <p:spPr bwMode="auto">
            <a:xfrm>
              <a:off x="1964" y="-14"/>
              <a:ext cx="27" cy="149"/>
            </a:xfrm>
            <a:prstGeom prst="rect">
              <a:avLst/>
            </a:prstGeom>
            <a:solidFill>
              <a:srgbClr val="8B8E9D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299" name="Rectangle 275"/>
            <p:cNvSpPr>
              <a:spLocks noChangeArrowheads="1"/>
            </p:cNvSpPr>
            <p:nvPr userDrawn="1"/>
          </p:nvSpPr>
          <p:spPr bwMode="auto">
            <a:xfrm>
              <a:off x="1991" y="-14"/>
              <a:ext cx="39" cy="149"/>
            </a:xfrm>
            <a:prstGeom prst="rect">
              <a:avLst/>
            </a:prstGeom>
            <a:solidFill>
              <a:srgbClr val="8D909F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00" name="Rectangle 276"/>
            <p:cNvSpPr>
              <a:spLocks noChangeArrowheads="1"/>
            </p:cNvSpPr>
            <p:nvPr userDrawn="1"/>
          </p:nvSpPr>
          <p:spPr bwMode="auto">
            <a:xfrm>
              <a:off x="2030" y="-14"/>
              <a:ext cx="22" cy="149"/>
            </a:xfrm>
            <a:prstGeom prst="rect">
              <a:avLst/>
            </a:prstGeom>
            <a:solidFill>
              <a:srgbClr val="8F91A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01" name="Rectangle 277"/>
            <p:cNvSpPr>
              <a:spLocks noChangeArrowheads="1"/>
            </p:cNvSpPr>
            <p:nvPr userDrawn="1"/>
          </p:nvSpPr>
          <p:spPr bwMode="auto">
            <a:xfrm>
              <a:off x="2052" y="-14"/>
              <a:ext cx="27" cy="149"/>
            </a:xfrm>
            <a:prstGeom prst="rect">
              <a:avLst/>
            </a:prstGeom>
            <a:solidFill>
              <a:srgbClr val="9093A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02" name="Rectangle 278"/>
            <p:cNvSpPr>
              <a:spLocks noChangeArrowheads="1"/>
            </p:cNvSpPr>
            <p:nvPr userDrawn="1"/>
          </p:nvSpPr>
          <p:spPr bwMode="auto">
            <a:xfrm>
              <a:off x="2079" y="-14"/>
              <a:ext cx="39" cy="149"/>
            </a:xfrm>
            <a:prstGeom prst="rect">
              <a:avLst/>
            </a:prstGeom>
            <a:solidFill>
              <a:srgbClr val="9295A4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03" name="Rectangle 279"/>
            <p:cNvSpPr>
              <a:spLocks noChangeArrowheads="1"/>
            </p:cNvSpPr>
            <p:nvPr userDrawn="1"/>
          </p:nvSpPr>
          <p:spPr bwMode="auto">
            <a:xfrm>
              <a:off x="2118" y="-14"/>
              <a:ext cx="22" cy="149"/>
            </a:xfrm>
            <a:prstGeom prst="rect">
              <a:avLst/>
            </a:prstGeom>
            <a:solidFill>
              <a:srgbClr val="9496A5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04" name="Rectangle 280"/>
            <p:cNvSpPr>
              <a:spLocks noChangeArrowheads="1"/>
            </p:cNvSpPr>
            <p:nvPr userDrawn="1"/>
          </p:nvSpPr>
          <p:spPr bwMode="auto">
            <a:xfrm>
              <a:off x="2140" y="-14"/>
              <a:ext cx="22" cy="149"/>
            </a:xfrm>
            <a:prstGeom prst="rect">
              <a:avLst/>
            </a:prstGeom>
            <a:solidFill>
              <a:srgbClr val="9598A5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05" name="Rectangle 281"/>
            <p:cNvSpPr>
              <a:spLocks noChangeArrowheads="1"/>
            </p:cNvSpPr>
            <p:nvPr userDrawn="1"/>
          </p:nvSpPr>
          <p:spPr bwMode="auto">
            <a:xfrm>
              <a:off x="2162" y="-14"/>
              <a:ext cx="28" cy="149"/>
            </a:xfrm>
            <a:prstGeom prst="rect">
              <a:avLst/>
            </a:prstGeom>
            <a:solidFill>
              <a:srgbClr val="9699A7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06" name="Rectangle 282"/>
            <p:cNvSpPr>
              <a:spLocks noChangeArrowheads="1"/>
            </p:cNvSpPr>
            <p:nvPr userDrawn="1"/>
          </p:nvSpPr>
          <p:spPr bwMode="auto">
            <a:xfrm>
              <a:off x="2190" y="-14"/>
              <a:ext cx="27" cy="149"/>
            </a:xfrm>
            <a:prstGeom prst="rect">
              <a:avLst/>
            </a:prstGeom>
            <a:solidFill>
              <a:srgbClr val="989BA8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07" name="Rectangle 283"/>
            <p:cNvSpPr>
              <a:spLocks noChangeArrowheads="1"/>
            </p:cNvSpPr>
            <p:nvPr userDrawn="1"/>
          </p:nvSpPr>
          <p:spPr bwMode="auto">
            <a:xfrm>
              <a:off x="2217" y="-14"/>
              <a:ext cx="23" cy="149"/>
            </a:xfrm>
            <a:prstGeom prst="rect">
              <a:avLst/>
            </a:prstGeom>
            <a:solidFill>
              <a:srgbClr val="9A9CA9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08" name="Rectangle 284"/>
            <p:cNvSpPr>
              <a:spLocks noChangeArrowheads="1"/>
            </p:cNvSpPr>
            <p:nvPr userDrawn="1"/>
          </p:nvSpPr>
          <p:spPr bwMode="auto">
            <a:xfrm>
              <a:off x="2240" y="-14"/>
              <a:ext cx="32" cy="149"/>
            </a:xfrm>
            <a:prstGeom prst="rect">
              <a:avLst/>
            </a:prstGeom>
            <a:solidFill>
              <a:srgbClr val="9B9EAB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09" name="Rectangle 285"/>
            <p:cNvSpPr>
              <a:spLocks noChangeArrowheads="1"/>
            </p:cNvSpPr>
            <p:nvPr userDrawn="1"/>
          </p:nvSpPr>
          <p:spPr bwMode="auto">
            <a:xfrm>
              <a:off x="2272" y="-14"/>
              <a:ext cx="28" cy="149"/>
            </a:xfrm>
            <a:prstGeom prst="rect">
              <a:avLst/>
            </a:prstGeom>
            <a:solidFill>
              <a:srgbClr val="9D9FAC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10" name="Rectangle 286"/>
            <p:cNvSpPr>
              <a:spLocks noChangeArrowheads="1"/>
            </p:cNvSpPr>
            <p:nvPr userDrawn="1"/>
          </p:nvSpPr>
          <p:spPr bwMode="auto">
            <a:xfrm>
              <a:off x="2300" y="-14"/>
              <a:ext cx="38" cy="149"/>
            </a:xfrm>
            <a:prstGeom prst="rect">
              <a:avLst/>
            </a:prstGeom>
            <a:solidFill>
              <a:srgbClr val="9FA1AD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11" name="Rectangle 287"/>
            <p:cNvSpPr>
              <a:spLocks noChangeArrowheads="1"/>
            </p:cNvSpPr>
            <p:nvPr userDrawn="1"/>
          </p:nvSpPr>
          <p:spPr bwMode="auto">
            <a:xfrm>
              <a:off x="2338" y="-14"/>
              <a:ext cx="23" cy="149"/>
            </a:xfrm>
            <a:prstGeom prst="rect">
              <a:avLst/>
            </a:prstGeom>
            <a:solidFill>
              <a:srgbClr val="A0A3AE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12" name="Rectangle 288"/>
            <p:cNvSpPr>
              <a:spLocks noChangeArrowheads="1"/>
            </p:cNvSpPr>
            <p:nvPr userDrawn="1"/>
          </p:nvSpPr>
          <p:spPr bwMode="auto">
            <a:xfrm>
              <a:off x="2361" y="-14"/>
              <a:ext cx="27" cy="149"/>
            </a:xfrm>
            <a:prstGeom prst="rect">
              <a:avLst/>
            </a:prstGeom>
            <a:solidFill>
              <a:srgbClr val="A2A4AF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13" name="Rectangle 289"/>
            <p:cNvSpPr>
              <a:spLocks noChangeArrowheads="1"/>
            </p:cNvSpPr>
            <p:nvPr userDrawn="1"/>
          </p:nvSpPr>
          <p:spPr bwMode="auto">
            <a:xfrm>
              <a:off x="2388" y="-14"/>
              <a:ext cx="45" cy="149"/>
            </a:xfrm>
            <a:prstGeom prst="rect">
              <a:avLst/>
            </a:prstGeom>
            <a:solidFill>
              <a:srgbClr val="A4A6B1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14" name="Rectangle 290"/>
            <p:cNvSpPr>
              <a:spLocks noChangeArrowheads="1"/>
            </p:cNvSpPr>
            <p:nvPr userDrawn="1"/>
          </p:nvSpPr>
          <p:spPr bwMode="auto">
            <a:xfrm>
              <a:off x="2433" y="-14"/>
              <a:ext cx="26" cy="149"/>
            </a:xfrm>
            <a:prstGeom prst="rect">
              <a:avLst/>
            </a:prstGeom>
            <a:solidFill>
              <a:srgbClr val="A6A8B3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15" name="Rectangle 291"/>
            <p:cNvSpPr>
              <a:spLocks noChangeArrowheads="1"/>
            </p:cNvSpPr>
            <p:nvPr userDrawn="1"/>
          </p:nvSpPr>
          <p:spPr bwMode="auto">
            <a:xfrm>
              <a:off x="2459" y="-14"/>
              <a:ext cx="40" cy="149"/>
            </a:xfrm>
            <a:prstGeom prst="rect">
              <a:avLst/>
            </a:prstGeom>
            <a:solidFill>
              <a:srgbClr val="A8AAB4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16" name="Rectangle 292"/>
            <p:cNvSpPr>
              <a:spLocks noChangeArrowheads="1"/>
            </p:cNvSpPr>
            <p:nvPr userDrawn="1"/>
          </p:nvSpPr>
          <p:spPr bwMode="auto">
            <a:xfrm>
              <a:off x="2499" y="-14"/>
              <a:ext cx="44" cy="149"/>
            </a:xfrm>
            <a:prstGeom prst="rect">
              <a:avLst/>
            </a:prstGeom>
            <a:solidFill>
              <a:srgbClr val="AAACB6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17" name="Rectangle 293"/>
            <p:cNvSpPr>
              <a:spLocks noChangeArrowheads="1"/>
            </p:cNvSpPr>
            <p:nvPr userDrawn="1"/>
          </p:nvSpPr>
          <p:spPr bwMode="auto">
            <a:xfrm>
              <a:off x="2543" y="-14"/>
              <a:ext cx="38" cy="149"/>
            </a:xfrm>
            <a:prstGeom prst="rect">
              <a:avLst/>
            </a:prstGeom>
            <a:solidFill>
              <a:srgbClr val="ACAEB8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18" name="Rectangle 294"/>
            <p:cNvSpPr>
              <a:spLocks noChangeArrowheads="1"/>
            </p:cNvSpPr>
            <p:nvPr userDrawn="1"/>
          </p:nvSpPr>
          <p:spPr bwMode="auto">
            <a:xfrm>
              <a:off x="2581" y="-14"/>
              <a:ext cx="22" cy="149"/>
            </a:xfrm>
            <a:prstGeom prst="rect">
              <a:avLst/>
            </a:prstGeom>
            <a:solidFill>
              <a:srgbClr val="AEAFB9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19" name="Rectangle 295"/>
            <p:cNvSpPr>
              <a:spLocks noChangeArrowheads="1"/>
            </p:cNvSpPr>
            <p:nvPr userDrawn="1"/>
          </p:nvSpPr>
          <p:spPr bwMode="auto">
            <a:xfrm>
              <a:off x="2603" y="-14"/>
              <a:ext cx="28" cy="149"/>
            </a:xfrm>
            <a:prstGeom prst="rect">
              <a:avLst/>
            </a:prstGeom>
            <a:solidFill>
              <a:srgbClr val="AFB1BA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20" name="Rectangle 296"/>
            <p:cNvSpPr>
              <a:spLocks noChangeArrowheads="1"/>
            </p:cNvSpPr>
            <p:nvPr userDrawn="1"/>
          </p:nvSpPr>
          <p:spPr bwMode="auto">
            <a:xfrm>
              <a:off x="2631" y="-14"/>
              <a:ext cx="43" cy="149"/>
            </a:xfrm>
            <a:prstGeom prst="rect">
              <a:avLst/>
            </a:prstGeom>
            <a:solidFill>
              <a:srgbClr val="B1B3BC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21" name="Rectangle 297"/>
            <p:cNvSpPr>
              <a:spLocks noChangeArrowheads="1"/>
            </p:cNvSpPr>
            <p:nvPr userDrawn="1"/>
          </p:nvSpPr>
          <p:spPr bwMode="auto">
            <a:xfrm>
              <a:off x="2674" y="-14"/>
              <a:ext cx="40" cy="149"/>
            </a:xfrm>
            <a:prstGeom prst="rect">
              <a:avLst/>
            </a:prstGeom>
            <a:solidFill>
              <a:srgbClr val="B3B5BE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22" name="Rectangle 298"/>
            <p:cNvSpPr>
              <a:spLocks noChangeArrowheads="1"/>
            </p:cNvSpPr>
            <p:nvPr userDrawn="1"/>
          </p:nvSpPr>
          <p:spPr bwMode="auto">
            <a:xfrm>
              <a:off x="2714" y="-14"/>
              <a:ext cx="27" cy="149"/>
            </a:xfrm>
            <a:prstGeom prst="rect">
              <a:avLst/>
            </a:prstGeom>
            <a:solidFill>
              <a:srgbClr val="B5B6BF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23" name="Rectangle 299"/>
            <p:cNvSpPr>
              <a:spLocks noChangeArrowheads="1"/>
            </p:cNvSpPr>
            <p:nvPr userDrawn="1"/>
          </p:nvSpPr>
          <p:spPr bwMode="auto">
            <a:xfrm>
              <a:off x="2741" y="-14"/>
              <a:ext cx="28" cy="149"/>
            </a:xfrm>
            <a:prstGeom prst="rect">
              <a:avLst/>
            </a:prstGeom>
            <a:solidFill>
              <a:srgbClr val="B7B8C1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24" name="Rectangle 300"/>
            <p:cNvSpPr>
              <a:spLocks noChangeArrowheads="1"/>
            </p:cNvSpPr>
            <p:nvPr userDrawn="1"/>
          </p:nvSpPr>
          <p:spPr bwMode="auto">
            <a:xfrm>
              <a:off x="2769" y="-14"/>
              <a:ext cx="38" cy="149"/>
            </a:xfrm>
            <a:prstGeom prst="rect">
              <a:avLst/>
            </a:prstGeom>
            <a:solidFill>
              <a:srgbClr val="B8BAC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25" name="Rectangle 301"/>
            <p:cNvSpPr>
              <a:spLocks noChangeArrowheads="1"/>
            </p:cNvSpPr>
            <p:nvPr userDrawn="1"/>
          </p:nvSpPr>
          <p:spPr bwMode="auto">
            <a:xfrm>
              <a:off x="2807" y="-14"/>
              <a:ext cx="22" cy="149"/>
            </a:xfrm>
            <a:prstGeom prst="rect">
              <a:avLst/>
            </a:prstGeom>
            <a:solidFill>
              <a:srgbClr val="BABBC4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26" name="Rectangle 302"/>
            <p:cNvSpPr>
              <a:spLocks noChangeArrowheads="1"/>
            </p:cNvSpPr>
            <p:nvPr userDrawn="1"/>
          </p:nvSpPr>
          <p:spPr bwMode="auto">
            <a:xfrm>
              <a:off x="2829" y="-14"/>
              <a:ext cx="44" cy="149"/>
            </a:xfrm>
            <a:prstGeom prst="rect">
              <a:avLst/>
            </a:prstGeom>
            <a:solidFill>
              <a:srgbClr val="BBBDC5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27" name="Rectangle 303"/>
            <p:cNvSpPr>
              <a:spLocks noChangeArrowheads="1"/>
            </p:cNvSpPr>
            <p:nvPr userDrawn="1"/>
          </p:nvSpPr>
          <p:spPr bwMode="auto">
            <a:xfrm>
              <a:off x="2873" y="-14"/>
              <a:ext cx="39" cy="149"/>
            </a:xfrm>
            <a:prstGeom prst="rect">
              <a:avLst/>
            </a:prstGeom>
            <a:solidFill>
              <a:srgbClr val="BDBFC6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28" name="Rectangle 304"/>
            <p:cNvSpPr>
              <a:spLocks noChangeArrowheads="1"/>
            </p:cNvSpPr>
            <p:nvPr userDrawn="1"/>
          </p:nvSpPr>
          <p:spPr bwMode="auto">
            <a:xfrm>
              <a:off x="2912" y="-14"/>
              <a:ext cx="27" cy="149"/>
            </a:xfrm>
            <a:prstGeom prst="rect">
              <a:avLst/>
            </a:prstGeom>
            <a:solidFill>
              <a:srgbClr val="BFC0C7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29" name="Rectangle 305"/>
            <p:cNvSpPr>
              <a:spLocks noChangeArrowheads="1"/>
            </p:cNvSpPr>
            <p:nvPr userDrawn="1"/>
          </p:nvSpPr>
          <p:spPr bwMode="auto">
            <a:xfrm>
              <a:off x="2939" y="-14"/>
              <a:ext cx="45" cy="149"/>
            </a:xfrm>
            <a:prstGeom prst="rect">
              <a:avLst/>
            </a:prstGeom>
            <a:solidFill>
              <a:srgbClr val="C1C2C9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30" name="Rectangle 306"/>
            <p:cNvSpPr>
              <a:spLocks noChangeArrowheads="1"/>
            </p:cNvSpPr>
            <p:nvPr userDrawn="1"/>
          </p:nvSpPr>
          <p:spPr bwMode="auto">
            <a:xfrm>
              <a:off x="2984" y="-14"/>
              <a:ext cx="44" cy="149"/>
            </a:xfrm>
            <a:prstGeom prst="rect">
              <a:avLst/>
            </a:prstGeom>
            <a:solidFill>
              <a:srgbClr val="C3C4CB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31" name="Rectangle 307"/>
            <p:cNvSpPr>
              <a:spLocks noChangeArrowheads="1"/>
            </p:cNvSpPr>
            <p:nvPr userDrawn="1"/>
          </p:nvSpPr>
          <p:spPr bwMode="auto">
            <a:xfrm>
              <a:off x="3028" y="-14"/>
              <a:ext cx="44" cy="149"/>
            </a:xfrm>
            <a:prstGeom prst="rect">
              <a:avLst/>
            </a:prstGeom>
            <a:solidFill>
              <a:srgbClr val="C5C6CD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32" name="Rectangle 308"/>
            <p:cNvSpPr>
              <a:spLocks noChangeArrowheads="1"/>
            </p:cNvSpPr>
            <p:nvPr userDrawn="1"/>
          </p:nvSpPr>
          <p:spPr bwMode="auto">
            <a:xfrm>
              <a:off x="3072" y="-14"/>
              <a:ext cx="44" cy="149"/>
            </a:xfrm>
            <a:prstGeom prst="rect">
              <a:avLst/>
            </a:prstGeom>
            <a:solidFill>
              <a:srgbClr val="C7C8CE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33" name="Rectangle 309"/>
            <p:cNvSpPr>
              <a:spLocks noChangeArrowheads="1"/>
            </p:cNvSpPr>
            <p:nvPr userDrawn="1"/>
          </p:nvSpPr>
          <p:spPr bwMode="auto">
            <a:xfrm>
              <a:off x="3116" y="-14"/>
              <a:ext cx="44" cy="149"/>
            </a:xfrm>
            <a:prstGeom prst="rect">
              <a:avLst/>
            </a:prstGeom>
            <a:solidFill>
              <a:srgbClr val="C9CAD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34" name="Rectangle 310"/>
            <p:cNvSpPr>
              <a:spLocks noChangeArrowheads="1"/>
            </p:cNvSpPr>
            <p:nvPr userDrawn="1"/>
          </p:nvSpPr>
          <p:spPr bwMode="auto">
            <a:xfrm>
              <a:off x="3160" y="-14"/>
              <a:ext cx="44" cy="149"/>
            </a:xfrm>
            <a:prstGeom prst="rect">
              <a:avLst/>
            </a:prstGeom>
            <a:solidFill>
              <a:srgbClr val="CBCCD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35" name="Rectangle 311"/>
            <p:cNvSpPr>
              <a:spLocks noChangeArrowheads="1"/>
            </p:cNvSpPr>
            <p:nvPr userDrawn="1"/>
          </p:nvSpPr>
          <p:spPr bwMode="auto">
            <a:xfrm>
              <a:off x="3204" y="-14"/>
              <a:ext cx="45" cy="149"/>
            </a:xfrm>
            <a:prstGeom prst="rect">
              <a:avLst/>
            </a:prstGeom>
            <a:solidFill>
              <a:srgbClr val="CDCED3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36" name="Rectangle 312"/>
            <p:cNvSpPr>
              <a:spLocks noChangeArrowheads="1"/>
            </p:cNvSpPr>
            <p:nvPr userDrawn="1"/>
          </p:nvSpPr>
          <p:spPr bwMode="auto">
            <a:xfrm>
              <a:off x="3249" y="-14"/>
              <a:ext cx="44" cy="149"/>
            </a:xfrm>
            <a:prstGeom prst="rect">
              <a:avLst/>
            </a:prstGeom>
            <a:solidFill>
              <a:srgbClr val="CECFD5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37" name="Rectangle 313"/>
            <p:cNvSpPr>
              <a:spLocks noChangeArrowheads="1"/>
            </p:cNvSpPr>
            <p:nvPr userDrawn="1"/>
          </p:nvSpPr>
          <p:spPr bwMode="auto">
            <a:xfrm>
              <a:off x="3293" y="-14"/>
              <a:ext cx="44" cy="149"/>
            </a:xfrm>
            <a:prstGeom prst="rect">
              <a:avLst/>
            </a:prstGeom>
            <a:solidFill>
              <a:srgbClr val="D0D1D6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38" name="Rectangle 314"/>
            <p:cNvSpPr>
              <a:spLocks noChangeArrowheads="1"/>
            </p:cNvSpPr>
            <p:nvPr userDrawn="1"/>
          </p:nvSpPr>
          <p:spPr bwMode="auto">
            <a:xfrm>
              <a:off x="3337" y="-14"/>
              <a:ext cx="44" cy="149"/>
            </a:xfrm>
            <a:prstGeom prst="rect">
              <a:avLst/>
            </a:prstGeom>
            <a:solidFill>
              <a:srgbClr val="D2D3D8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39" name="Rectangle 315"/>
            <p:cNvSpPr>
              <a:spLocks noChangeArrowheads="1"/>
            </p:cNvSpPr>
            <p:nvPr userDrawn="1"/>
          </p:nvSpPr>
          <p:spPr bwMode="auto">
            <a:xfrm>
              <a:off x="3381" y="-14"/>
              <a:ext cx="43" cy="149"/>
            </a:xfrm>
            <a:prstGeom prst="rect">
              <a:avLst/>
            </a:prstGeom>
            <a:solidFill>
              <a:srgbClr val="D4D5D9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40" name="Rectangle 316"/>
            <p:cNvSpPr>
              <a:spLocks noChangeArrowheads="1"/>
            </p:cNvSpPr>
            <p:nvPr userDrawn="1"/>
          </p:nvSpPr>
          <p:spPr bwMode="auto">
            <a:xfrm>
              <a:off x="3424" y="-14"/>
              <a:ext cx="44" cy="149"/>
            </a:xfrm>
            <a:prstGeom prst="rect">
              <a:avLst/>
            </a:prstGeom>
            <a:solidFill>
              <a:srgbClr val="D6D6DB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41" name="Rectangle 317"/>
            <p:cNvSpPr>
              <a:spLocks noChangeArrowheads="1"/>
            </p:cNvSpPr>
            <p:nvPr userDrawn="1"/>
          </p:nvSpPr>
          <p:spPr bwMode="auto">
            <a:xfrm>
              <a:off x="3468" y="-14"/>
              <a:ext cx="45" cy="149"/>
            </a:xfrm>
            <a:prstGeom prst="rect">
              <a:avLst/>
            </a:prstGeom>
            <a:solidFill>
              <a:srgbClr val="D7D8DC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42" name="Rectangle 318"/>
            <p:cNvSpPr>
              <a:spLocks noChangeArrowheads="1"/>
            </p:cNvSpPr>
            <p:nvPr userDrawn="1"/>
          </p:nvSpPr>
          <p:spPr bwMode="auto">
            <a:xfrm>
              <a:off x="3513" y="-14"/>
              <a:ext cx="66" cy="149"/>
            </a:xfrm>
            <a:prstGeom prst="rect">
              <a:avLst/>
            </a:prstGeom>
            <a:solidFill>
              <a:srgbClr val="D9DADE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43" name="Rectangle 319"/>
            <p:cNvSpPr>
              <a:spLocks noChangeArrowheads="1"/>
            </p:cNvSpPr>
            <p:nvPr userDrawn="1"/>
          </p:nvSpPr>
          <p:spPr bwMode="auto">
            <a:xfrm>
              <a:off x="3579" y="-14"/>
              <a:ext cx="44" cy="149"/>
            </a:xfrm>
            <a:prstGeom prst="rect">
              <a:avLst/>
            </a:prstGeom>
            <a:solidFill>
              <a:srgbClr val="DBDCE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44" name="Rectangle 320"/>
            <p:cNvSpPr>
              <a:spLocks noChangeArrowheads="1"/>
            </p:cNvSpPr>
            <p:nvPr userDrawn="1"/>
          </p:nvSpPr>
          <p:spPr bwMode="auto">
            <a:xfrm>
              <a:off x="3623" y="-14"/>
              <a:ext cx="66" cy="149"/>
            </a:xfrm>
            <a:prstGeom prst="rect">
              <a:avLst/>
            </a:prstGeom>
            <a:solidFill>
              <a:srgbClr val="DDDEE1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45" name="Rectangle 321"/>
            <p:cNvSpPr>
              <a:spLocks noChangeArrowheads="1"/>
            </p:cNvSpPr>
            <p:nvPr userDrawn="1"/>
          </p:nvSpPr>
          <p:spPr bwMode="auto">
            <a:xfrm>
              <a:off x="3689" y="-14"/>
              <a:ext cx="44" cy="149"/>
            </a:xfrm>
            <a:prstGeom prst="rect">
              <a:avLst/>
            </a:prstGeom>
            <a:solidFill>
              <a:srgbClr val="DFE0E3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46" name="Rectangle 322"/>
            <p:cNvSpPr>
              <a:spLocks noChangeArrowheads="1"/>
            </p:cNvSpPr>
            <p:nvPr userDrawn="1"/>
          </p:nvSpPr>
          <p:spPr bwMode="auto">
            <a:xfrm>
              <a:off x="3733" y="-14"/>
              <a:ext cx="44" cy="149"/>
            </a:xfrm>
            <a:prstGeom prst="rect">
              <a:avLst/>
            </a:prstGeom>
            <a:solidFill>
              <a:srgbClr val="E1E1E4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47" name="Rectangle 323"/>
            <p:cNvSpPr>
              <a:spLocks noChangeArrowheads="1"/>
            </p:cNvSpPr>
            <p:nvPr userDrawn="1"/>
          </p:nvSpPr>
          <p:spPr bwMode="auto">
            <a:xfrm>
              <a:off x="3777" y="-14"/>
              <a:ext cx="45" cy="149"/>
            </a:xfrm>
            <a:prstGeom prst="rect">
              <a:avLst/>
            </a:prstGeom>
            <a:solidFill>
              <a:srgbClr val="E2E2E6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48" name="Rectangle 324"/>
            <p:cNvSpPr>
              <a:spLocks noChangeArrowheads="1"/>
            </p:cNvSpPr>
            <p:nvPr userDrawn="1"/>
          </p:nvSpPr>
          <p:spPr bwMode="auto">
            <a:xfrm>
              <a:off x="3822" y="-14"/>
              <a:ext cx="44" cy="149"/>
            </a:xfrm>
            <a:prstGeom prst="rect">
              <a:avLst/>
            </a:prstGeom>
            <a:solidFill>
              <a:srgbClr val="E3E4E7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49" name="Rectangle 325"/>
            <p:cNvSpPr>
              <a:spLocks noChangeArrowheads="1"/>
            </p:cNvSpPr>
            <p:nvPr userDrawn="1"/>
          </p:nvSpPr>
          <p:spPr bwMode="auto">
            <a:xfrm>
              <a:off x="3866" y="-14"/>
              <a:ext cx="66" cy="149"/>
            </a:xfrm>
            <a:prstGeom prst="rect">
              <a:avLst/>
            </a:prstGeom>
            <a:solidFill>
              <a:srgbClr val="E5E5E8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50" name="Rectangle 326"/>
            <p:cNvSpPr>
              <a:spLocks noChangeArrowheads="1"/>
            </p:cNvSpPr>
            <p:nvPr userDrawn="1"/>
          </p:nvSpPr>
          <p:spPr bwMode="auto">
            <a:xfrm>
              <a:off x="3932" y="-14"/>
              <a:ext cx="44" cy="149"/>
            </a:xfrm>
            <a:prstGeom prst="rect">
              <a:avLst/>
            </a:prstGeom>
            <a:solidFill>
              <a:srgbClr val="E6E7EA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51" name="Rectangle 327"/>
            <p:cNvSpPr>
              <a:spLocks noChangeArrowheads="1"/>
            </p:cNvSpPr>
            <p:nvPr userDrawn="1"/>
          </p:nvSpPr>
          <p:spPr bwMode="auto">
            <a:xfrm>
              <a:off x="3976" y="-14"/>
              <a:ext cx="66" cy="149"/>
            </a:xfrm>
            <a:prstGeom prst="rect">
              <a:avLst/>
            </a:prstGeom>
            <a:solidFill>
              <a:srgbClr val="E8E8EB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52" name="Rectangle 328"/>
            <p:cNvSpPr>
              <a:spLocks noChangeArrowheads="1"/>
            </p:cNvSpPr>
            <p:nvPr userDrawn="1"/>
          </p:nvSpPr>
          <p:spPr bwMode="auto">
            <a:xfrm>
              <a:off x="4042" y="-14"/>
              <a:ext cx="67" cy="149"/>
            </a:xfrm>
            <a:prstGeom prst="rect">
              <a:avLst/>
            </a:prstGeom>
            <a:solidFill>
              <a:srgbClr val="EAEAEC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53" name="Rectangle 329"/>
            <p:cNvSpPr>
              <a:spLocks noChangeArrowheads="1"/>
            </p:cNvSpPr>
            <p:nvPr userDrawn="1"/>
          </p:nvSpPr>
          <p:spPr bwMode="auto">
            <a:xfrm>
              <a:off x="4109" y="-14"/>
              <a:ext cx="65" cy="149"/>
            </a:xfrm>
            <a:prstGeom prst="rect">
              <a:avLst/>
            </a:prstGeom>
            <a:solidFill>
              <a:srgbClr val="EBECEE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54" name="Rectangle 330"/>
            <p:cNvSpPr>
              <a:spLocks noChangeArrowheads="1"/>
            </p:cNvSpPr>
            <p:nvPr userDrawn="1"/>
          </p:nvSpPr>
          <p:spPr bwMode="auto">
            <a:xfrm>
              <a:off x="4174" y="-14"/>
              <a:ext cx="66" cy="149"/>
            </a:xfrm>
            <a:prstGeom prst="rect">
              <a:avLst/>
            </a:prstGeom>
            <a:solidFill>
              <a:srgbClr val="EDEDEF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55" name="Rectangle 331"/>
            <p:cNvSpPr>
              <a:spLocks noChangeArrowheads="1"/>
            </p:cNvSpPr>
            <p:nvPr userDrawn="1"/>
          </p:nvSpPr>
          <p:spPr bwMode="auto">
            <a:xfrm>
              <a:off x="4240" y="-14"/>
              <a:ext cx="66" cy="149"/>
            </a:xfrm>
            <a:prstGeom prst="rect">
              <a:avLst/>
            </a:prstGeom>
            <a:solidFill>
              <a:srgbClr val="EEEFF0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56" name="Rectangle 332"/>
            <p:cNvSpPr>
              <a:spLocks noChangeArrowheads="1"/>
            </p:cNvSpPr>
            <p:nvPr userDrawn="1"/>
          </p:nvSpPr>
          <p:spPr bwMode="auto">
            <a:xfrm>
              <a:off x="4306" y="-14"/>
              <a:ext cx="89" cy="149"/>
            </a:xfrm>
            <a:prstGeom prst="rect">
              <a:avLst/>
            </a:prstGeom>
            <a:solidFill>
              <a:srgbClr val="F0F0F2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57" name="Rectangle 333"/>
            <p:cNvSpPr>
              <a:spLocks noChangeArrowheads="1"/>
            </p:cNvSpPr>
            <p:nvPr userDrawn="1"/>
          </p:nvSpPr>
          <p:spPr bwMode="auto">
            <a:xfrm>
              <a:off x="4395" y="-14"/>
              <a:ext cx="88" cy="149"/>
            </a:xfrm>
            <a:prstGeom prst="rect">
              <a:avLst/>
            </a:prstGeom>
            <a:solidFill>
              <a:srgbClr val="F2F2F3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58" name="Rectangle 334"/>
            <p:cNvSpPr>
              <a:spLocks noChangeArrowheads="1"/>
            </p:cNvSpPr>
            <p:nvPr userDrawn="1"/>
          </p:nvSpPr>
          <p:spPr bwMode="auto">
            <a:xfrm>
              <a:off x="4483" y="-14"/>
              <a:ext cx="66" cy="149"/>
            </a:xfrm>
            <a:prstGeom prst="rect">
              <a:avLst/>
            </a:prstGeom>
            <a:solidFill>
              <a:srgbClr val="F3F3F5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59" name="Rectangle 335"/>
            <p:cNvSpPr>
              <a:spLocks noChangeArrowheads="1"/>
            </p:cNvSpPr>
            <p:nvPr userDrawn="1"/>
          </p:nvSpPr>
          <p:spPr bwMode="auto">
            <a:xfrm>
              <a:off x="4549" y="-14"/>
              <a:ext cx="89" cy="149"/>
            </a:xfrm>
            <a:prstGeom prst="rect">
              <a:avLst/>
            </a:prstGeom>
            <a:solidFill>
              <a:srgbClr val="F4F5F6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60" name="Rectangle 336"/>
            <p:cNvSpPr>
              <a:spLocks noChangeArrowheads="1"/>
            </p:cNvSpPr>
            <p:nvPr userDrawn="1"/>
          </p:nvSpPr>
          <p:spPr bwMode="auto">
            <a:xfrm>
              <a:off x="4638" y="-14"/>
              <a:ext cx="110" cy="149"/>
            </a:xfrm>
            <a:prstGeom prst="rect">
              <a:avLst/>
            </a:prstGeom>
            <a:solidFill>
              <a:srgbClr val="F6F6F7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61" name="Rectangle 337"/>
            <p:cNvSpPr>
              <a:spLocks noChangeArrowheads="1"/>
            </p:cNvSpPr>
            <p:nvPr userDrawn="1"/>
          </p:nvSpPr>
          <p:spPr bwMode="auto">
            <a:xfrm>
              <a:off x="4748" y="-14"/>
              <a:ext cx="88" cy="149"/>
            </a:xfrm>
            <a:prstGeom prst="rect">
              <a:avLst/>
            </a:prstGeom>
            <a:solidFill>
              <a:srgbClr val="F7F8F8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62" name="Rectangle 338"/>
            <p:cNvSpPr>
              <a:spLocks noChangeArrowheads="1"/>
            </p:cNvSpPr>
            <p:nvPr userDrawn="1"/>
          </p:nvSpPr>
          <p:spPr bwMode="auto">
            <a:xfrm>
              <a:off x="4836" y="-14"/>
              <a:ext cx="132" cy="149"/>
            </a:xfrm>
            <a:prstGeom prst="rect">
              <a:avLst/>
            </a:prstGeom>
            <a:solidFill>
              <a:srgbClr val="F9F9F9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63" name="Rectangle 339"/>
            <p:cNvSpPr>
              <a:spLocks noChangeArrowheads="1"/>
            </p:cNvSpPr>
            <p:nvPr userDrawn="1"/>
          </p:nvSpPr>
          <p:spPr bwMode="auto">
            <a:xfrm>
              <a:off x="4968" y="-14"/>
              <a:ext cx="154" cy="149"/>
            </a:xfrm>
            <a:prstGeom prst="rect">
              <a:avLst/>
            </a:prstGeom>
            <a:solidFill>
              <a:srgbClr val="FAFAFB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64" name="Rectangle 340"/>
            <p:cNvSpPr>
              <a:spLocks noChangeArrowheads="1"/>
            </p:cNvSpPr>
            <p:nvPr userDrawn="1"/>
          </p:nvSpPr>
          <p:spPr bwMode="auto">
            <a:xfrm>
              <a:off x="5122" y="-14"/>
              <a:ext cx="221" cy="149"/>
            </a:xfrm>
            <a:prstGeom prst="rect">
              <a:avLst/>
            </a:prstGeom>
            <a:solidFill>
              <a:srgbClr val="FCFCFC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65" name="Rectangle 341"/>
            <p:cNvSpPr>
              <a:spLocks noChangeArrowheads="1"/>
            </p:cNvSpPr>
            <p:nvPr userDrawn="1"/>
          </p:nvSpPr>
          <p:spPr bwMode="auto">
            <a:xfrm>
              <a:off x="5343" y="-14"/>
              <a:ext cx="199" cy="149"/>
            </a:xfrm>
            <a:prstGeom prst="rect">
              <a:avLst/>
            </a:prstGeom>
            <a:solidFill>
              <a:srgbClr val="FDFDFE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66" name="Rectangle 342"/>
            <p:cNvSpPr>
              <a:spLocks noChangeArrowheads="1"/>
            </p:cNvSpPr>
            <p:nvPr userDrawn="1"/>
          </p:nvSpPr>
          <p:spPr bwMode="auto">
            <a:xfrm>
              <a:off x="5542" y="-14"/>
              <a:ext cx="100" cy="1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</p:grpSp>
      <p:sp>
        <p:nvSpPr>
          <p:cNvPr id="1377" name="Freeform 353"/>
          <p:cNvSpPr>
            <a:spLocks/>
          </p:cNvSpPr>
          <p:nvPr>
            <p:custDataLst>
              <p:tags r:id="rId20"/>
            </p:custDataLst>
          </p:nvPr>
        </p:nvSpPr>
        <p:spPr bwMode="auto">
          <a:xfrm>
            <a:off x="6403975" y="-20637"/>
            <a:ext cx="2559050" cy="234951"/>
          </a:xfrm>
          <a:custGeom>
            <a:avLst/>
            <a:gdLst>
              <a:gd name="T0" fmla="*/ 0 w 1612"/>
              <a:gd name="T1" fmla="*/ 0 h 164"/>
              <a:gd name="T2" fmla="*/ 95 w 1612"/>
              <a:gd name="T3" fmla="*/ 164 h 164"/>
              <a:gd name="T4" fmla="*/ 1612 w 1612"/>
              <a:gd name="T5" fmla="*/ 164 h 164"/>
              <a:gd name="T6" fmla="*/ 1612 w 1612"/>
              <a:gd name="T7" fmla="*/ 0 h 164"/>
              <a:gd name="T8" fmla="*/ 0 w 1612"/>
              <a:gd name="T9" fmla="*/ 0 h 1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12"/>
              <a:gd name="T16" fmla="*/ 0 h 164"/>
              <a:gd name="T17" fmla="*/ 1612 w 1612"/>
              <a:gd name="T18" fmla="*/ 164 h 1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12" h="164">
                <a:moveTo>
                  <a:pt x="0" y="0"/>
                </a:moveTo>
                <a:lnTo>
                  <a:pt x="95" y="164"/>
                </a:lnTo>
                <a:lnTo>
                  <a:pt x="1612" y="164"/>
                </a:lnTo>
                <a:lnTo>
                  <a:pt x="1612" y="0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lIns="91430" tIns="45715" rIns="91430" bIns="45715"/>
          <a:lstStyle/>
          <a:p>
            <a:pPr>
              <a:defRPr/>
            </a:pPr>
            <a:endParaRPr lang="ru-RU" sz="1200" b="0" dirty="0">
              <a:cs typeface="+mn-cs"/>
            </a:endParaRPr>
          </a:p>
        </p:txBody>
      </p:sp>
      <p:sp>
        <p:nvSpPr>
          <p:cNvPr id="1220" name="AutoShape 196"/>
          <p:cNvSpPr>
            <a:spLocks noChangeAspect="1" noChangeArrowheads="1" noTextEdit="1"/>
          </p:cNvSpPr>
          <p:nvPr>
            <p:custDataLst>
              <p:tags r:id="rId21"/>
            </p:custDataLst>
          </p:nvPr>
        </p:nvSpPr>
        <p:spPr bwMode="auto">
          <a:xfrm>
            <a:off x="-6350" y="-26987"/>
            <a:ext cx="8991600" cy="25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200" b="0" dirty="0">
              <a:cs typeface="+mn-cs"/>
            </a:endParaRPr>
          </a:p>
        </p:txBody>
      </p:sp>
      <p:grpSp>
        <p:nvGrpSpPr>
          <p:cNvPr id="1031" name="Group 355"/>
          <p:cNvGrpSpPr>
            <a:grpSpLocks/>
          </p:cNvGrpSpPr>
          <p:nvPr>
            <p:custDataLst>
              <p:tags r:id="rId22"/>
            </p:custDataLst>
          </p:nvPr>
        </p:nvGrpSpPr>
        <p:grpSpPr bwMode="auto">
          <a:xfrm>
            <a:off x="4763" y="6484938"/>
            <a:ext cx="8958262" cy="258762"/>
            <a:chOff x="3" y="4085"/>
            <a:chExt cx="5643" cy="163"/>
          </a:xfrm>
        </p:grpSpPr>
        <p:sp>
          <p:nvSpPr>
            <p:cNvPr id="1060" name="Rectangle 36"/>
            <p:cNvSpPr>
              <a:spLocks noChangeArrowheads="1"/>
            </p:cNvSpPr>
            <p:nvPr userDrawn="1">
              <p:custDataLst>
                <p:tags r:id="rId29"/>
              </p:custDataLst>
            </p:nvPr>
          </p:nvSpPr>
          <p:spPr bwMode="auto">
            <a:xfrm flipH="1">
              <a:off x="3" y="4087"/>
              <a:ext cx="5636" cy="161"/>
            </a:xfrm>
            <a:prstGeom prst="rect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  <p:sp>
          <p:nvSpPr>
            <p:cNvPr id="1378" name="Freeform 354"/>
            <p:cNvSpPr>
              <a:spLocks/>
            </p:cNvSpPr>
            <p:nvPr userDrawn="1"/>
          </p:nvSpPr>
          <p:spPr bwMode="auto">
            <a:xfrm flipV="1">
              <a:off x="4034" y="4085"/>
              <a:ext cx="1612" cy="163"/>
            </a:xfrm>
            <a:custGeom>
              <a:avLst/>
              <a:gdLst>
                <a:gd name="T0" fmla="*/ 0 w 1612"/>
                <a:gd name="T1" fmla="*/ 0 h 164"/>
                <a:gd name="T2" fmla="*/ 95 w 1612"/>
                <a:gd name="T3" fmla="*/ 164 h 164"/>
                <a:gd name="T4" fmla="*/ 1612 w 1612"/>
                <a:gd name="T5" fmla="*/ 164 h 164"/>
                <a:gd name="T6" fmla="*/ 1612 w 1612"/>
                <a:gd name="T7" fmla="*/ 0 h 164"/>
                <a:gd name="T8" fmla="*/ 0 w 161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12"/>
                <a:gd name="T16" fmla="*/ 0 h 164"/>
                <a:gd name="T17" fmla="*/ 1612 w 161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12" h="164">
                  <a:moveTo>
                    <a:pt x="0" y="0"/>
                  </a:moveTo>
                  <a:lnTo>
                    <a:pt x="95" y="164"/>
                  </a:lnTo>
                  <a:lnTo>
                    <a:pt x="1612" y="164"/>
                  </a:lnTo>
                  <a:lnTo>
                    <a:pt x="16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rot="10800000" lIns="91430" tIns="45715" rIns="91430" bIns="45715"/>
            <a:lstStyle/>
            <a:p>
              <a:pPr>
                <a:defRPr/>
              </a:pPr>
              <a:endParaRPr lang="ru-RU" sz="1200" b="0" dirty="0">
                <a:cs typeface="+mn-cs"/>
              </a:endParaRPr>
            </a:p>
          </p:txBody>
        </p:sp>
      </p:grpSp>
      <p:sp>
        <p:nvSpPr>
          <p:cNvPr id="1030" name="pg num"/>
          <p:cNvSpPr>
            <a:spLocks noGrp="1" noChangeArrowheads="1"/>
          </p:cNvSpPr>
          <p:nvPr>
            <p:ph type="sldNum" sz="quarter" idx="4"/>
            <p:custDataLst>
              <p:tags r:id="rId23"/>
            </p:custDataLst>
          </p:nvPr>
        </p:nvSpPr>
        <p:spPr bwMode="auto">
          <a:xfrm>
            <a:off x="6870700" y="6527800"/>
            <a:ext cx="186690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 b="1">
                <a:solidFill>
                  <a:schemeClr val="bg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1EBB209-590B-4E23-BD59-CA090E51C0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3" name="Rectangle 2"/>
          <p:cNvSpPr>
            <a:spLocks noGrp="1" noChangeArrowheads="1"/>
          </p:cNvSpPr>
          <p:nvPr>
            <p:ph type="title"/>
            <p:custDataLst>
              <p:tags r:id="rId24"/>
            </p:custDataLst>
          </p:nvPr>
        </p:nvSpPr>
        <p:spPr bwMode="auto">
          <a:xfrm>
            <a:off x="119064" y="230189"/>
            <a:ext cx="8618537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3"/>
          <p:cNvSpPr>
            <a:spLocks noGrp="1" noChangeArrowheads="1"/>
          </p:cNvSpPr>
          <p:nvPr>
            <p:ph type="body" idx="1"/>
            <p:custDataLst>
              <p:tags r:id="rId25"/>
            </p:custDataLst>
          </p:nvPr>
        </p:nvSpPr>
        <p:spPr bwMode="auto">
          <a:xfrm>
            <a:off x="122238" y="1273175"/>
            <a:ext cx="8618537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1035" name="McK Slide Elements"/>
          <p:cNvGrpSpPr>
            <a:grpSpLocks/>
          </p:cNvGrpSpPr>
          <p:nvPr/>
        </p:nvGrpSpPr>
        <p:grpSpPr bwMode="auto">
          <a:xfrm>
            <a:off x="122238" y="531814"/>
            <a:ext cx="8618537" cy="6167437"/>
            <a:chOff x="77" y="335"/>
            <a:chExt cx="5429" cy="3885"/>
          </a:xfrm>
        </p:grpSpPr>
        <p:sp>
          <p:nvSpPr>
            <p:cNvPr id="1032" name="McK Measure" hidden="1"/>
            <p:cNvSpPr txBox="1">
              <a:spLocks noChangeArrowheads="1"/>
            </p:cNvSpPr>
            <p:nvPr userDrawn="1"/>
          </p:nvSpPr>
          <p:spPr bwMode="auto">
            <a:xfrm>
              <a:off x="77" y="335"/>
              <a:ext cx="542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defTabSz="895350">
                <a:defRPr/>
              </a:pPr>
              <a:r>
                <a:rPr lang="en-US" sz="1600" b="0" dirty="0">
                  <a:cs typeface="+mn-cs"/>
                </a:rPr>
                <a:t>Unit of measure</a:t>
              </a:r>
            </a:p>
          </p:txBody>
        </p:sp>
        <p:sp>
          <p:nvSpPr>
            <p:cNvPr id="2" name="McK Footnote" hidden="1"/>
            <p:cNvSpPr txBox="1">
              <a:spLocks noChangeArrowheads="1"/>
            </p:cNvSpPr>
            <p:nvPr userDrawn="1"/>
          </p:nvSpPr>
          <p:spPr bwMode="auto">
            <a:xfrm>
              <a:off x="79" y="3964"/>
              <a:ext cx="514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marL="806450" indent="-806450" defTabSz="895350">
                <a:tabLst>
                  <a:tab pos="717550" algn="r"/>
                </a:tabLst>
                <a:defRPr/>
              </a:pPr>
              <a:r>
                <a:rPr lang="ru-RU" sz="1200" b="0" dirty="0">
                  <a:solidFill>
                    <a:srgbClr val="000000"/>
                  </a:solidFill>
                  <a:cs typeface="+mn-cs"/>
                </a:rPr>
                <a:t>	</a:t>
              </a:r>
              <a:r>
                <a:rPr lang="en-US" sz="1200" b="0" dirty="0">
                  <a:solidFill>
                    <a:srgbClr val="000000"/>
                  </a:solidFill>
                  <a:cs typeface="+mn-cs"/>
                </a:rPr>
                <a:t>*</a:t>
              </a:r>
              <a:r>
                <a:rPr lang="ru-RU" sz="1200" b="0" dirty="0">
                  <a:solidFill>
                    <a:srgbClr val="000000"/>
                  </a:solidFill>
                  <a:cs typeface="+mn-cs"/>
                </a:rPr>
                <a:t>	Сноска</a:t>
              </a:r>
              <a:endParaRPr lang="en-US" sz="1200" b="0" dirty="0">
                <a:solidFill>
                  <a:srgbClr val="000000"/>
                </a:solidFill>
                <a:cs typeface="+mn-cs"/>
              </a:endParaRPr>
            </a:p>
            <a:p>
              <a:pPr marL="806450" indent="-806450" defTabSz="895350">
                <a:spcBef>
                  <a:spcPct val="20000"/>
                </a:spcBef>
                <a:tabLst>
                  <a:tab pos="717550" algn="r"/>
                </a:tabLst>
                <a:defRPr/>
              </a:pPr>
              <a:r>
                <a:rPr lang="ru-RU" sz="1200" b="0" dirty="0">
                  <a:solidFill>
                    <a:srgbClr val="000000"/>
                  </a:solidFill>
                  <a:cs typeface="+mn-cs"/>
                </a:rPr>
                <a:t>	Источник</a:t>
              </a:r>
              <a:r>
                <a:rPr lang="en-US" sz="1200" b="0" dirty="0">
                  <a:solidFill>
                    <a:srgbClr val="000000"/>
                  </a:solidFill>
                  <a:cs typeface="+mn-cs"/>
                </a:rPr>
                <a:t>:</a:t>
              </a:r>
              <a:r>
                <a:rPr lang="ru-RU" sz="1200" b="0" dirty="0">
                  <a:solidFill>
                    <a:srgbClr val="000000"/>
                  </a:solidFill>
                  <a:cs typeface="+mn-cs"/>
                </a:rPr>
                <a:t>	Источник</a:t>
              </a:r>
              <a:endParaRPr lang="en-US" sz="1200" b="0" dirty="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1052" name="Working Draft" hidden="1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 rot="5400000">
            <a:off x="8026768" y="2710528"/>
            <a:ext cx="1729641" cy="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600" b="0" dirty="0">
                <a:cs typeface="+mn-cs"/>
              </a:rPr>
              <a:t>Working Draft - Last Modified 09/06/2006 21:40:09</a:t>
            </a:r>
          </a:p>
        </p:txBody>
      </p:sp>
      <p:sp>
        <p:nvSpPr>
          <p:cNvPr id="1053" name="Printed" hidden="1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 rot="5400000">
            <a:off x="8403473" y="4217066"/>
            <a:ext cx="976229" cy="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600" b="0" dirty="0">
                <a:cs typeface="+mn-cs"/>
              </a:rPr>
              <a:t>Printed 08/06/2006 17:52:59</a:t>
            </a:r>
          </a:p>
        </p:txBody>
      </p:sp>
      <p:sp>
        <p:nvSpPr>
          <p:cNvPr id="1029" name="doc id"/>
          <p:cNvSpPr>
            <a:spLocks noGrp="1" noChangeArrowheads="1"/>
          </p:cNvSpPr>
          <p:nvPr>
            <p:ph type="ftr" sz="quarter" idx="3"/>
            <p:custDataLst>
              <p:tags r:id="rId28"/>
            </p:custDataLst>
          </p:nvPr>
        </p:nvSpPr>
        <p:spPr bwMode="auto">
          <a:xfrm>
            <a:off x="147639" y="36514"/>
            <a:ext cx="1806585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bg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ru-RU"/>
              <a:t>MOS-ROS005-200600608-SS1wm-r_c</a:t>
            </a:r>
          </a:p>
        </p:txBody>
      </p:sp>
      <p:graphicFrame>
        <p:nvGraphicFramePr>
          <p:cNvPr id="1026" name="Rectangle 38" hidden="1"/>
          <p:cNvGraphicFramePr>
            <a:graphicFrameLocks/>
          </p:cNvGraphicFramePr>
          <p:nvPr/>
        </p:nvGraphicFramePr>
        <p:xfrm>
          <a:off x="0" y="0"/>
          <a:ext cx="158751" cy="158750"/>
        </p:xfrm>
        <a:graphic>
          <a:graphicData uri="http://schemas.openxmlformats.org/presentationml/2006/ole">
            <p:oleObj spid="_x0000_s1035" r:id="rId30" imgW="0" imgH="0" progId="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28" r:id="rId2"/>
    <p:sldLayoutId id="2147484229" r:id="rId3"/>
    <p:sldLayoutId id="2147484230" r:id="rId4"/>
    <p:sldLayoutId id="2147484231" r:id="rId5"/>
    <p:sldLayoutId id="2147484232" r:id="rId6"/>
    <p:sldLayoutId id="2147484233" r:id="rId7"/>
    <p:sldLayoutId id="2147484234" r:id="rId8"/>
    <p:sldLayoutId id="2147484235" r:id="rId9"/>
    <p:sldLayoutId id="2147484236" r:id="rId10"/>
    <p:sldLayoutId id="2147484237" r:id="rId11"/>
    <p:sldLayoutId id="2147484238" r:id="rId12"/>
    <p:sldLayoutId id="2147484239" r:id="rId13"/>
    <p:sldLayoutId id="2147484240" r:id="rId14"/>
    <p:sldLayoutId id="2147484241" r:id="rId15"/>
    <p:sldLayoutId id="2147484242" r:id="rId16"/>
  </p:sldLayoutIdLst>
  <p:hf hdr="0" dt="0"/>
  <p:txStyles>
    <p:titleStyle>
      <a:lvl1pPr algn="l" defTabSz="895350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defTabSz="895350" rtl="0" eaLnBrk="0" fontAlgn="base" hangingPunct="0">
        <a:spcBef>
          <a:spcPct val="0"/>
        </a:spcBef>
        <a:spcAft>
          <a:spcPct val="0"/>
        </a:spcAft>
        <a:buSzPct val="12000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44463" indent="-142875" algn="l" defTabSz="895350" rtl="0" eaLnBrk="0" fontAlgn="base" hangingPunct="0">
        <a:spcBef>
          <a:spcPct val="0"/>
        </a:spcBef>
        <a:spcAft>
          <a:spcPct val="0"/>
        </a:spcAft>
        <a:buSzPct val="120000"/>
        <a:buChar char="•"/>
        <a:defRPr sz="1600">
          <a:solidFill>
            <a:schemeClr val="tx1"/>
          </a:solidFill>
          <a:latin typeface="+mn-lt"/>
        </a:defRPr>
      </a:lvl2pPr>
      <a:lvl3pPr marL="295275" indent="-149225" algn="l" defTabSz="895350" rtl="0" eaLnBrk="0" fontAlgn="base" hangingPunct="0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3pPr>
      <a:lvl4pPr marL="431800" indent="-134938" algn="l" defTabSz="895350" rtl="0" eaLnBrk="0" fontAlgn="base" hangingPunct="0">
        <a:spcBef>
          <a:spcPct val="0"/>
        </a:spcBef>
        <a:spcAft>
          <a:spcPct val="0"/>
        </a:spcAft>
        <a:buSzPct val="89000"/>
        <a:buChar char="•"/>
        <a:defRPr sz="1600">
          <a:solidFill>
            <a:schemeClr val="tx1"/>
          </a:solidFill>
          <a:latin typeface="+mn-lt"/>
        </a:defRPr>
      </a:lvl4pPr>
      <a:lvl5pPr marL="582613" indent="-149225" algn="l" defTabSz="895350" rtl="0" eaLnBrk="0" fontAlgn="base" hangingPunct="0">
        <a:spcBef>
          <a:spcPct val="0"/>
        </a:spcBef>
        <a:spcAft>
          <a:spcPct val="0"/>
        </a:spcAft>
        <a:buSzPct val="75000"/>
        <a:buChar char="–"/>
        <a:defRPr sz="1600">
          <a:solidFill>
            <a:schemeClr val="tx1"/>
          </a:solidFill>
          <a:latin typeface="+mn-lt"/>
        </a:defRPr>
      </a:lvl5pPr>
      <a:lvl6pPr marL="1039813" indent="-149225" algn="l" defTabSz="895350" rtl="0" fontAlgn="base">
        <a:spcBef>
          <a:spcPct val="0"/>
        </a:spcBef>
        <a:spcAft>
          <a:spcPct val="0"/>
        </a:spcAft>
        <a:buSzPct val="75000"/>
        <a:buChar char="–"/>
        <a:defRPr sz="1600">
          <a:solidFill>
            <a:schemeClr val="tx1"/>
          </a:solidFill>
          <a:latin typeface="+mn-lt"/>
        </a:defRPr>
      </a:lvl6pPr>
      <a:lvl7pPr marL="1497013" indent="-149225" algn="l" defTabSz="895350" rtl="0" fontAlgn="base">
        <a:spcBef>
          <a:spcPct val="0"/>
        </a:spcBef>
        <a:spcAft>
          <a:spcPct val="0"/>
        </a:spcAft>
        <a:buSzPct val="75000"/>
        <a:buChar char="–"/>
        <a:defRPr sz="1600">
          <a:solidFill>
            <a:schemeClr val="tx1"/>
          </a:solidFill>
          <a:latin typeface="+mn-lt"/>
        </a:defRPr>
      </a:lvl7pPr>
      <a:lvl8pPr marL="1954213" indent="-149225" algn="l" defTabSz="895350" rtl="0" fontAlgn="base">
        <a:spcBef>
          <a:spcPct val="0"/>
        </a:spcBef>
        <a:spcAft>
          <a:spcPct val="0"/>
        </a:spcAft>
        <a:buSzPct val="75000"/>
        <a:buChar char="–"/>
        <a:defRPr sz="1600">
          <a:solidFill>
            <a:schemeClr val="tx1"/>
          </a:solidFill>
          <a:latin typeface="+mn-lt"/>
        </a:defRPr>
      </a:lvl8pPr>
      <a:lvl9pPr marL="2411413" indent="-149225" algn="l" defTabSz="895350" rtl="0" fontAlgn="base">
        <a:spcBef>
          <a:spcPct val="0"/>
        </a:spcBef>
        <a:spcAft>
          <a:spcPct val="0"/>
        </a:spcAft>
        <a:buSzPct val="7500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m.charchidi@fgszn.irtel.ru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m.charchidi@fgszn.irtel.r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 txBox="1">
            <a:spLocks/>
          </p:cNvSpPr>
          <p:nvPr/>
        </p:nvSpPr>
        <p:spPr bwMode="auto">
          <a:xfrm>
            <a:off x="664295" y="2856681"/>
            <a:ext cx="7632848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3" tIns="45682" rIns="91363" bIns="45682"/>
          <a:lstStyle/>
          <a:p>
            <a:pPr algn="ctr">
              <a:defRPr/>
            </a:pPr>
            <a:r>
              <a:rPr lang="ru-RU" sz="1800" dirty="0" smtClean="0">
                <a:solidFill>
                  <a:srgbClr val="0055C8"/>
                </a:solidFill>
                <a:latin typeface="Times New Roman" pitchFamily="18" charset="0"/>
                <a:cs typeface="Times New Roman" pitchFamily="18" charset="0"/>
              </a:rPr>
              <a:t>О результатах работы по коллективно-договорному регулированию  в Иркутской области </a:t>
            </a:r>
            <a:br>
              <a:rPr lang="ru-RU" sz="1800" dirty="0" smtClean="0">
                <a:solidFill>
                  <a:srgbClr val="0055C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55C8"/>
                </a:solidFill>
                <a:latin typeface="Times New Roman" pitchFamily="18" charset="0"/>
                <a:cs typeface="Times New Roman" pitchFamily="18" charset="0"/>
              </a:rPr>
              <a:t>на 1 октября 2022 года. </a:t>
            </a:r>
            <a:br>
              <a:rPr lang="ru-RU" sz="1800" dirty="0" smtClean="0">
                <a:solidFill>
                  <a:srgbClr val="0055C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55C8"/>
                </a:solidFill>
                <a:latin typeface="Times New Roman" pitchFamily="18" charset="0"/>
                <a:cs typeface="Times New Roman" pitchFamily="18" charset="0"/>
              </a:rPr>
              <a:t>О качестве подготовки и своевременности предоставления отчетности по коллективно-договорному регулированию.</a:t>
            </a:r>
          </a:p>
          <a:p>
            <a:pPr algn="ctr">
              <a:defRPr/>
            </a:pPr>
            <a:r>
              <a:rPr lang="ru-RU" sz="1800" dirty="0" smtClean="0">
                <a:solidFill>
                  <a:srgbClr val="0055C8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solidFill>
                <a:srgbClr val="0055C8"/>
              </a:solidFill>
              <a:latin typeface="Calibri" pitchFamily="34" charset="0"/>
            </a:endParaRPr>
          </a:p>
        </p:txBody>
      </p:sp>
      <p:pic>
        <p:nvPicPr>
          <p:cNvPr id="3075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9" y="533400"/>
            <a:ext cx="1000126" cy="1247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7" y="1819282"/>
            <a:ext cx="8961437" cy="27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3" tIns="45682" rIns="91363" bIns="45682">
            <a:spAutoFit/>
          </a:bodyPr>
          <a:lstStyle/>
          <a:p>
            <a:pPr algn="ctr">
              <a:defRPr/>
            </a:pPr>
            <a:r>
              <a:rPr lang="ru-RU" sz="1200" dirty="0">
                <a:solidFill>
                  <a:srgbClr val="0055C8"/>
                </a:solidFill>
                <a:latin typeface="Times New Roman" pitchFamily="18" charset="0"/>
                <a:cs typeface="Times New Roman" pitchFamily="18" charset="0"/>
              </a:rPr>
              <a:t>МИНИСТЕРСТВО ТРУДА И ЗАНЯТОСТИ ИРКУТСКОЙ ОБЛАСТИ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419609" y="4724401"/>
            <a:ext cx="4343401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46E4D-7579-49B9-A389-94D90CE46AC6}" type="slidenum">
              <a:rPr lang="en-US" smtClean="0"/>
              <a:pPr/>
              <a:t>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46E4D-7579-49B9-A389-94D90CE46AC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MOS-ROS005-200600608-SS1wm-r_c</a:t>
            </a:r>
            <a:endParaRPr lang="ru-RU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592287" y="984473"/>
          <a:ext cx="7776864" cy="4392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46E4D-7579-49B9-A389-94D90CE46AC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MOS-ROS005-200600608-SS1wm-r_c</a:t>
            </a:r>
            <a:endParaRPr lang="ru-RU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736303" y="696441"/>
          <a:ext cx="756084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46E4D-7579-49B9-A389-94D90CE46AC6}" type="slidenum">
              <a:rPr lang="en-US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MOS-ROS005-200600608-SS1wm-r_c</a:t>
            </a:r>
            <a:endParaRPr lang="ru-RU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47638" y="1128488"/>
          <a:ext cx="8813799" cy="5399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92287" y="336401"/>
            <a:ext cx="81453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Рейтинг муниципальных образований Иркутской области </a:t>
            </a:r>
            <a:br>
              <a:rPr lang="ru-RU" sz="1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</a:br>
            <a:r>
              <a:rPr lang="ru-RU" sz="1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по доле работников охваченных коллективными договорами (%)</a:t>
            </a:r>
          </a:p>
          <a:p>
            <a:pPr algn="ctr"/>
            <a:r>
              <a:rPr lang="ru-RU" sz="160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на </a:t>
            </a:r>
            <a:r>
              <a:rPr lang="ru-RU" sz="1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1 октября 2022 года</a:t>
            </a:r>
            <a:endParaRPr lang="ru-RU" sz="16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46E4D-7579-49B9-A389-94D90CE46AC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MOS-ROS005-200600608-SS1wm-r_c</a:t>
            </a: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76263" y="480417"/>
            <a:ext cx="8361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Анализ представленных отчетов за 3 квартал 2022 года показал:</a:t>
            </a:r>
            <a:b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96343" y="1126748"/>
            <a:ext cx="71287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более 23% отчетов представлены с нарушением сроков;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12,3 % отчетов направлены не по адресу (адрес для направления отчета: </a:t>
            </a:r>
            <a:r>
              <a:rPr lang="en-US" sz="18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m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1800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charchidi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@</a:t>
            </a:r>
            <a:r>
              <a:rPr lang="en-US" sz="1800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fgszn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1800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irtel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1800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отчетах не указаны контактные данные исполнителя, отсутствует подпись руководителя;</a:t>
            </a:r>
          </a:p>
          <a:p>
            <a:pPr>
              <a:buFontTx/>
              <a:buChar char="-"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часть отчетов за 3 квартал были продублированы со 2 квартала;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- 35% отчетов имеют арифметические ошибки.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8073" y="363976"/>
            <a:ext cx="8065294" cy="404479"/>
          </a:xfrm>
        </p:spPr>
        <p:txBody>
          <a:bodyPr>
            <a:normAutofit/>
          </a:bodyPr>
          <a:lstStyle/>
          <a:p>
            <a:pPr algn="ctr"/>
            <a:r>
              <a:rPr lang="ru-RU" sz="1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Требования по порядку предоставления отчетности в министерство: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8073" y="768456"/>
            <a:ext cx="8065294" cy="523575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Сопроводительное письмо к отчету подписывается уполномоченным лицом (мэром, зам.мэра), приложения могут подписываться специалистом, осуществляющим отдельные государственные полномочия в сфере труда. </a:t>
            </a:r>
          </a:p>
          <a:p>
            <a:pPr algn="just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Отчет высылается в адрес министерства в установленные сроки по электронной почте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m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1800" b="1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charchidi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@</a:t>
            </a:r>
            <a:r>
              <a:rPr lang="en-US" sz="1800" b="1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fgszn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1800" b="1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irtel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1800" b="1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виде сканированных копий с обязательным приложением всех электронных версий в формате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Необходимо заполнять все приложения отчета, даже если за отчетный период не было изменений или отсутствуют данные (нет льгот сверх норм, не было невыполнения коллективных договоров и т.д.). В случае отсутствия данных в приложениях проставлять прочерки. </a:t>
            </a:r>
          </a:p>
          <a:p>
            <a:pPr lvl="0" algn="just">
              <a:buNone/>
            </a:pPr>
            <a:r>
              <a:rPr lang="ru-RU" sz="1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</a:p>
          <a:p>
            <a:pPr lvl="0" algn="just">
              <a:buNone/>
            </a:pPr>
            <a:r>
              <a:rPr lang="ru-RU" sz="1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Обратите внимание на корректное заполнение всех граф в выписке из реестра </a:t>
            </a:r>
            <a:r>
              <a:rPr lang="ru-RU" sz="1800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действующих </a:t>
            </a:r>
            <a:r>
              <a:rPr lang="ru-RU" sz="1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коллективных договоров.</a:t>
            </a:r>
          </a:p>
          <a:p>
            <a:pPr lvl="0" algn="just">
              <a:buNone/>
            </a:pPr>
            <a:endParaRPr lang="ru-RU" sz="1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sz="1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ru-RU" sz="18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Формы отчета изменять </a:t>
            </a:r>
            <a:r>
              <a:rPr lang="ru-RU" sz="1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нельзя!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2DCDEC-0CB3-4D77-A1B1-E1E47F3E031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064" y="230190"/>
            <a:ext cx="8618537" cy="1114324"/>
          </a:xfrm>
        </p:spPr>
        <p:txBody>
          <a:bodyPr/>
          <a:lstStyle/>
          <a:p>
            <a:pPr algn="r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Приложение 10 (1) 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Методическим рекомендациям по</a:t>
            </a:r>
            <a:b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осуществлению органами местного</a:t>
            </a:r>
            <a:b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самоуправления муниципальных образований</a:t>
            </a:r>
            <a:b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Иркутской области отдельных областных</a:t>
            </a:r>
            <a:b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государственных полномочий в сфере труда</a:t>
            </a:r>
            <a:b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2DCDEC-0CB3-4D77-A1B1-E1E47F3E031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MOS-ROS005-200600608-SS1wm-r_c</a:t>
            </a: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168351" y="1344515"/>
            <a:ext cx="70567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о количестве предоставленных государственных услуг</a:t>
            </a:r>
          </a:p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уведомительной регистрации коллективных договоров,</a:t>
            </a:r>
          </a:p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изменений (дополнений) в коллективные договоры</a:t>
            </a:r>
          </a:p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__________ 20___ года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76263" y="2784673"/>
            <a:ext cx="8208912" cy="2880320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76261" y="2784672"/>
          <a:ext cx="8208913" cy="2880320"/>
        </p:xfrm>
        <a:graphic>
          <a:graphicData uri="http://schemas.openxmlformats.org/drawingml/2006/table">
            <a:tbl>
              <a:tblPr/>
              <a:tblGrid>
                <a:gridCol w="1642095"/>
                <a:gridCol w="1772806"/>
                <a:gridCol w="1664794"/>
                <a:gridCol w="1664794"/>
                <a:gridCol w="1464424"/>
              </a:tblGrid>
              <a:tr h="48993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317" marR="35317" marT="58102" marB="58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оказанных государственных услуг за отчетный период, всего (ед.)</a:t>
                      </a:r>
                    </a:p>
                  </a:txBody>
                  <a:tcPr marL="35317" marR="35317" marT="58102" marB="58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том числе</a:t>
                      </a:r>
                    </a:p>
                  </a:txBody>
                  <a:tcPr marL="35317" marR="35317" marT="58102" marB="58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 оказано государственных услуг с начала года</a:t>
                      </a:r>
                    </a:p>
                  </a:txBody>
                  <a:tcPr marL="35317" marR="35317" marT="58102" marB="58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04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уведомительной регистрации коллективных договоров</a:t>
                      </a:r>
                    </a:p>
                  </a:txBody>
                  <a:tcPr marL="35317" marR="35317" marT="58102" marB="58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уведомительной регистрации изменений (дополнений) в коллективные договоры</a:t>
                      </a:r>
                    </a:p>
                  </a:txBody>
                  <a:tcPr marL="35317" marR="35317" marT="58102" marB="58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99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Arial"/>
                        <a:ea typeface="Times New Roman"/>
                      </a:endParaRPr>
                    </a:p>
                  </a:txBody>
                  <a:tcPr marL="35317" marR="35317" marT="58102" marB="581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Arial"/>
                        <a:ea typeface="Times New Roman"/>
                      </a:endParaRPr>
                    </a:p>
                  </a:txBody>
                  <a:tcPr marL="35317" marR="35317" marT="58102" marB="581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Arial"/>
                        <a:ea typeface="Times New Roman"/>
                      </a:endParaRPr>
                    </a:p>
                  </a:txBody>
                  <a:tcPr marL="35317" marR="35317" marT="58102" marB="581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Arial"/>
                        <a:ea typeface="Times New Roman"/>
                      </a:endParaRPr>
                    </a:p>
                  </a:txBody>
                  <a:tcPr marL="35317" marR="35317" marT="58102" marB="581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Arial"/>
                        <a:ea typeface="Times New Roman"/>
                      </a:endParaRPr>
                    </a:p>
                  </a:txBody>
                  <a:tcPr marL="35317" marR="35317" marT="58102" marB="581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76261" y="5838343"/>
            <a:ext cx="70567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СРОК: ежемесячно до 3 числа месяца, следующего за отчетным.</a:t>
            </a:r>
          </a:p>
          <a:p>
            <a:r>
              <a:rPr lang="ru-RU" sz="1400" smtClean="0">
                <a:solidFill>
                  <a:schemeClr val="accent2">
                    <a:lumMod val="50000"/>
                  </a:schemeClr>
                </a:solidFill>
              </a:rPr>
              <a:t>Желательно располагать 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на 1 листе!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46E4D-7579-49B9-A389-94D90CE46AC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39970" y="3191468"/>
            <a:ext cx="4479925" cy="830997"/>
          </a:xfrm>
          <a:prstGeom prst="rect">
            <a:avLst/>
          </a:prstGeom>
        </p:spPr>
        <p:txBody>
          <a:bodyPr lIns="91381" tIns="45691" rIns="91381" bIns="45691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 </a:t>
            </a:r>
          </a:p>
          <a:p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4478&quot;/&gt;&lt;partner val=&quot;536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 val=&quot;,&quot;&gt;,&lt;/m_chDecimalSymbol&gt;&lt;m_nGroupingDigits val=&quot;3&quot;/&gt;&lt;m_chGroupingSymbol val=&quot;.&quot;&gt;.&lt;/m_chGroupingSymbol&gt;&lt;/m_precDefault&gt;&lt;/CDefaultPrec&gt;&lt;/root&gt;"/>
  <p:tag name="THINKCELLUNDODONOTDELETE" val="72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ocTEMt6E2TY4OvyletR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5cxUdhonPE.N2GPPKBnRG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cK Disclaimer"/>
  <p:tag name="RESIZE" val="Yes"/>
  <p:tag name="LLEFT" val=" 210.125"/>
  <p:tag name="LTOP" val=" 469.8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jXspu.ymXk2YXexMlrrIf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RNX83P3E0muLNgeeZQ7E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Ght5eznHzkiHqJe81stFY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R_eiNWWTAE.hNHNRLnsVX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HqOWmkB06G12f2q.voc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Zu9ltc.Xtky7gO5WK6VQe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IpSZtwW_O0adpfNTuRFwz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dVnHWX9mwk6QmJ4rQ8GKG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f58qL94fD02i6jZ3q4.RBw"/>
</p:tagLst>
</file>

<file path=ppt/theme/theme1.xml><?xml version="1.0" encoding="utf-8"?>
<a:theme xmlns:a="http://schemas.openxmlformats.org/drawingml/2006/main" name="Universal Template_RU">
  <a:themeElements>
    <a:clrScheme name="Universal Template_RU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FFFFFF"/>
      </a:accent3>
      <a:accent4>
        <a:srgbClr val="000000"/>
      </a:accent4>
      <a:accent5>
        <a:srgbClr val="E0EDFD"/>
      </a:accent5>
      <a:accent6>
        <a:srgbClr val="839FE7"/>
      </a:accent6>
      <a:hlink>
        <a:srgbClr val="0066CC"/>
      </a:hlink>
      <a:folHlink>
        <a:srgbClr val="002960"/>
      </a:folHlink>
    </a:clrScheme>
    <a:fontScheme name="Universal Template_R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niversal Template_RU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al Template_RU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al Template_RU 3">
        <a:dk1>
          <a:srgbClr val="002960"/>
        </a:dk1>
        <a:lt1>
          <a:srgbClr val="FFFFFF"/>
        </a:lt1>
        <a:dk2>
          <a:srgbClr val="002960"/>
        </a:dk2>
        <a:lt2>
          <a:srgbClr val="FFBE3D"/>
        </a:lt2>
        <a:accent1>
          <a:srgbClr val="0066CC"/>
        </a:accent1>
        <a:accent2>
          <a:srgbClr val="5F8DFF"/>
        </a:accent2>
        <a:accent3>
          <a:srgbClr val="AAACB6"/>
        </a:accent3>
        <a:accent4>
          <a:srgbClr val="DADADA"/>
        </a:accent4>
        <a:accent5>
          <a:srgbClr val="AAB8E2"/>
        </a:accent5>
        <a:accent6>
          <a:srgbClr val="557FE7"/>
        </a:accent6>
        <a:hlink>
          <a:srgbClr val="96C5F8"/>
        </a:hlink>
        <a:folHlink>
          <a:srgbClr val="D8E9F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versal Template_RU 4">
        <a:dk1>
          <a:srgbClr val="000000"/>
        </a:dk1>
        <a:lt1>
          <a:srgbClr val="FFFFFF"/>
        </a:lt1>
        <a:dk2>
          <a:srgbClr val="000000"/>
        </a:dk2>
        <a:lt2>
          <a:srgbClr val="FFBE3D"/>
        </a:lt2>
        <a:accent1>
          <a:srgbClr val="002960"/>
        </a:accent1>
        <a:accent2>
          <a:srgbClr val="0066CC"/>
        </a:accent2>
        <a:accent3>
          <a:srgbClr val="AAAAAA"/>
        </a:accent3>
        <a:accent4>
          <a:srgbClr val="DADADA"/>
        </a:accent4>
        <a:accent5>
          <a:srgbClr val="AAACB6"/>
        </a:accent5>
        <a:accent6>
          <a:srgbClr val="005CB9"/>
        </a:accent6>
        <a:hlink>
          <a:srgbClr val="91B0FF"/>
        </a:hlink>
        <a:folHlink>
          <a:srgbClr val="C7E0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versal Template_RU 5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E7B95C"/>
        </a:accent6>
        <a:hlink>
          <a:srgbClr val="4F8636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al Template_RU 6">
        <a:dk1>
          <a:srgbClr val="002960"/>
        </a:dk1>
        <a:lt1>
          <a:srgbClr val="FFFFFF"/>
        </a:lt1>
        <a:dk2>
          <a:srgbClr val="002960"/>
        </a:dk2>
        <a:lt2>
          <a:srgbClr val="FFBE3D"/>
        </a:lt2>
        <a:accent1>
          <a:srgbClr val="0066CC"/>
        </a:accent1>
        <a:accent2>
          <a:srgbClr val="4F8636"/>
        </a:accent2>
        <a:accent3>
          <a:srgbClr val="AAACB6"/>
        </a:accent3>
        <a:accent4>
          <a:srgbClr val="DADADA"/>
        </a:accent4>
        <a:accent5>
          <a:srgbClr val="AAB8E2"/>
        </a:accent5>
        <a:accent6>
          <a:srgbClr val="477930"/>
        </a:accent6>
        <a:hlink>
          <a:srgbClr val="FF9900"/>
        </a:hlink>
        <a:folHlink>
          <a:srgbClr val="FFBE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versal Template_RU 7">
        <a:dk1>
          <a:srgbClr val="000000"/>
        </a:dk1>
        <a:lt1>
          <a:srgbClr val="FFFFFF"/>
        </a:lt1>
        <a:dk2>
          <a:srgbClr val="000000"/>
        </a:dk2>
        <a:lt2>
          <a:srgbClr val="FFBE3D"/>
        </a:lt2>
        <a:accent1>
          <a:srgbClr val="0066CC"/>
        </a:accent1>
        <a:accent2>
          <a:srgbClr val="4F8636"/>
        </a:accent2>
        <a:accent3>
          <a:srgbClr val="AAAAAA"/>
        </a:accent3>
        <a:accent4>
          <a:srgbClr val="DADADA"/>
        </a:accent4>
        <a:accent5>
          <a:srgbClr val="AAB8E2"/>
        </a:accent5>
        <a:accent6>
          <a:srgbClr val="477930"/>
        </a:accent6>
        <a:hlink>
          <a:srgbClr val="FF9900"/>
        </a:hlink>
        <a:folHlink>
          <a:srgbClr val="FFBE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versal Template_RU 8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al Template_RU 9">
        <a:dk1>
          <a:srgbClr val="002960"/>
        </a:dk1>
        <a:lt1>
          <a:srgbClr val="FFFFFF"/>
        </a:lt1>
        <a:dk2>
          <a:srgbClr val="002960"/>
        </a:dk2>
        <a:lt2>
          <a:srgbClr val="FFBE3D"/>
        </a:lt2>
        <a:accent1>
          <a:srgbClr val="0066CC"/>
        </a:accent1>
        <a:accent2>
          <a:srgbClr val="50A2A0"/>
        </a:accent2>
        <a:accent3>
          <a:srgbClr val="AAACB6"/>
        </a:accent3>
        <a:accent4>
          <a:srgbClr val="DADADA"/>
        </a:accent4>
        <a:accent5>
          <a:srgbClr val="AAB8E2"/>
        </a:accent5>
        <a:accent6>
          <a:srgbClr val="489291"/>
        </a:accent6>
        <a:hlink>
          <a:srgbClr val="C7C293"/>
        </a:hlink>
        <a:folHlink>
          <a:srgbClr val="FFBE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versal Template_RU 10">
        <a:dk1>
          <a:srgbClr val="000000"/>
        </a:dk1>
        <a:lt1>
          <a:srgbClr val="FFFFFF"/>
        </a:lt1>
        <a:dk2>
          <a:srgbClr val="000000"/>
        </a:dk2>
        <a:lt2>
          <a:srgbClr val="FFBE3D"/>
        </a:lt2>
        <a:accent1>
          <a:srgbClr val="174A7C"/>
        </a:accent1>
        <a:accent2>
          <a:srgbClr val="50A2A0"/>
        </a:accent2>
        <a:accent3>
          <a:srgbClr val="AAAAAA"/>
        </a:accent3>
        <a:accent4>
          <a:srgbClr val="DADADA"/>
        </a:accent4>
        <a:accent5>
          <a:srgbClr val="ABB1BF"/>
        </a:accent5>
        <a:accent6>
          <a:srgbClr val="489291"/>
        </a:accent6>
        <a:hlink>
          <a:srgbClr val="C7C293"/>
        </a:hlink>
        <a:folHlink>
          <a:srgbClr val="FFBE3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51644</TotalTime>
  <Words>380</Words>
  <Application>Microsoft Office PowerPoint</Application>
  <PresentationFormat>Произвольный</PresentationFormat>
  <Paragraphs>71</Paragraphs>
  <Slides>8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Universal Template_RU</vt:lpstr>
      <vt:lpstr>Слайд 0</vt:lpstr>
      <vt:lpstr>Слайд 1</vt:lpstr>
      <vt:lpstr>Слайд 2</vt:lpstr>
      <vt:lpstr>Слайд 3</vt:lpstr>
      <vt:lpstr>Слайд 4</vt:lpstr>
      <vt:lpstr>Требования по порядку предоставления отчетности в министерство:</vt:lpstr>
      <vt:lpstr>Приложение 10 (1)  к Методическим рекомендациям по осуществлению органами местного самоуправления муниципальных образований Иркутской области отдельных областных государственных полномочий в сфере труда  </vt:lpstr>
      <vt:lpstr>Слайд 7</vt:lpstr>
    </vt:vector>
  </TitlesOfParts>
  <Company>Corporate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</dc:title>
  <dc:creator>Corporate</dc:creator>
  <cp:keywords>Message Universal Template A4</cp:keywords>
  <dc:description>Version 1.1</dc:description>
  <cp:lastModifiedBy>n.tsvetkun</cp:lastModifiedBy>
  <cp:revision>4586</cp:revision>
  <cp:lastPrinted>2006-06-08T13:53:29Z</cp:lastPrinted>
  <dcterms:created xsi:type="dcterms:W3CDTF">2006-03-07T14:01:06Z</dcterms:created>
  <dcterms:modified xsi:type="dcterms:W3CDTF">2022-11-23T07:39:48Z</dcterms:modified>
  <cp:category>POT - A4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iversal Objects">
    <vt:bool>true</vt:bool>
  </property>
  <property fmtid="{D5CDD505-2E9C-101B-9397-08002B2CF9AE}" pid="3" name="McKPaperSize">
    <vt:lpwstr>A4</vt:lpwstr>
  </property>
  <property fmtid="{D5CDD505-2E9C-101B-9397-08002B2CF9AE}" pid="4" name="NotesPageLayout">
    <vt:lpwstr>Message</vt:lpwstr>
  </property>
  <property fmtid="{D5CDD505-2E9C-101B-9397-08002B2CF9AE}" pid="5" name="Event">
    <vt:lpwstr>Документ для ИК</vt:lpwstr>
  </property>
  <property fmtid="{D5CDD505-2E9C-101B-9397-08002B2CF9AE}" pid="6" name="Delivery Date">
    <vt:lpwstr>Москва, 13 июня 2006 г.</vt:lpwstr>
  </property>
  <property fmtid="{D5CDD505-2E9C-101B-9397-08002B2CF9AE}" pid="7" name="Title">
    <vt:lpwstr>Название</vt:lpwstr>
  </property>
  <property fmtid="{D5CDD505-2E9C-101B-9397-08002B2CF9AE}" pid="8" name="Final">
    <vt:bool>true</vt:bool>
  </property>
  <property fmtid="{D5CDD505-2E9C-101B-9397-08002B2CF9AE}" pid="9" name="DocID">
    <vt:lpwstr>MOS-ROS005-200600608-SS1wm-r_c</vt:lpwstr>
  </property>
  <property fmtid="{D5CDD505-2E9C-101B-9397-08002B2CF9AE}" pid="10" name="DocIDinTitle">
    <vt:bool>false</vt:bool>
  </property>
  <property fmtid="{D5CDD505-2E9C-101B-9397-08002B2CF9AE}" pid="11" name="DocIDinSlide">
    <vt:bool>true</vt:bool>
  </property>
  <property fmtid="{D5CDD505-2E9C-101B-9397-08002B2CF9AE}" pid="12" name="DocIDPosition">
    <vt:i4>1</vt:i4>
  </property>
</Properties>
</file>